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200B3F0-A9BC-48CE-8EB6-ECE965069900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06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smtClean="0"/>
              <a:t>9/28/2019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47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28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082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309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smtClean="0"/>
              <a:t>9/28/2019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179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smtClean="0"/>
              <a:t>9/28/2019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475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54D2318-CE40-42F6-962A-4C6D6CF697DB}" type="datetimeFigureOut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035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C476AC1-EB7F-4BEF-90D9-5764B50DAF8A}" type="datetimeFigureOut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0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4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44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smtClean="0"/>
              <a:t>9/28/2019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47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smtClean="0"/>
              <a:t>9/28/2019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4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smtClean="0"/>
              <a:t>9/28/2019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61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smtClean="0"/>
              <a:t>9/28/2019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01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smtClean="0"/>
              <a:t>9/28/2019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04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smtClean="0"/>
              <a:t>9/28/2019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7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44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4FC6E9-C38B-4378-A841-3E46D3A93C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01-I </a:t>
            </a:r>
            <a:r>
              <a:rPr lang="de-CH" dirty="0" err="1"/>
              <a:t>Abbreviations</a:t>
            </a: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2E6DB4D-797E-4DF4-BEF2-AD2CC8E8D6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Words </a:t>
            </a:r>
            <a:r>
              <a:rPr lang="de-CH" dirty="0" err="1"/>
              <a:t>used</a:t>
            </a:r>
            <a:r>
              <a:rPr lang="de-CH" dirty="0"/>
              <a:t> in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Structure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Sound </a:t>
            </a:r>
            <a:r>
              <a:rPr lang="de-CH" dirty="0" err="1"/>
              <a:t>Prosperity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8594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id="{6DE02F5A-73B1-495A-9EE8-7237DFF49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Community Interest Circle </a:t>
            </a:r>
            <a:br>
              <a:rPr lang="de-CH" dirty="0"/>
            </a:br>
            <a:r>
              <a:rPr lang="de-CH" dirty="0" err="1"/>
              <a:t>vs</a:t>
            </a:r>
            <a:r>
              <a:rPr lang="de-CH" dirty="0"/>
              <a:t> </a:t>
            </a:r>
            <a:r>
              <a:rPr lang="de-CH" dirty="0" err="1"/>
              <a:t>political</a:t>
            </a:r>
            <a:r>
              <a:rPr lang="de-CH" dirty="0"/>
              <a:t> </a:t>
            </a:r>
            <a:r>
              <a:rPr lang="de-CH" dirty="0" err="1"/>
              <a:t>parties</a:t>
            </a:r>
            <a:endParaRPr lang="de-CH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F11CFC12-0BCE-44A1-8CE5-268F73943D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b="1" dirty="0"/>
              <a:t>Community Interest Circle</a:t>
            </a:r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117C4C63-FBD5-4778-81CC-CCA688F47726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de-CH" dirty="0" err="1"/>
              <a:t>Replace</a:t>
            </a:r>
            <a:r>
              <a:rPr lang="de-CH" dirty="0"/>
              <a:t> </a:t>
            </a:r>
            <a:r>
              <a:rPr lang="de-CH" dirty="0" err="1"/>
              <a:t>political</a:t>
            </a:r>
            <a:r>
              <a:rPr lang="de-CH" dirty="0"/>
              <a:t> </a:t>
            </a:r>
            <a:r>
              <a:rPr lang="de-CH" dirty="0" err="1"/>
              <a:t>parties</a:t>
            </a:r>
            <a:r>
              <a:rPr lang="de-CH" dirty="0"/>
              <a:t>, </a:t>
            </a:r>
            <a:r>
              <a:rPr lang="de-CH" dirty="0" err="1"/>
              <a:t>with</a:t>
            </a:r>
            <a:r>
              <a:rPr lang="de-CH" dirty="0"/>
              <a:t> </a:t>
            </a:r>
            <a:r>
              <a:rPr lang="de-CH" dirty="0" err="1"/>
              <a:t>their</a:t>
            </a:r>
            <a:r>
              <a:rPr lang="de-CH" dirty="0"/>
              <a:t> </a:t>
            </a:r>
            <a:r>
              <a:rPr lang="de-CH" dirty="0" err="1"/>
              <a:t>many</a:t>
            </a:r>
            <a:r>
              <a:rPr lang="de-CH" dirty="0"/>
              <a:t> different, and </a:t>
            </a:r>
            <a:r>
              <a:rPr lang="de-CH" dirty="0" err="1"/>
              <a:t>divided</a:t>
            </a:r>
            <a:r>
              <a:rPr lang="de-CH" dirty="0"/>
              <a:t> </a:t>
            </a:r>
            <a:r>
              <a:rPr lang="de-CH" dirty="0" err="1"/>
              <a:t>goals</a:t>
            </a:r>
            <a:r>
              <a:rPr lang="de-CH" dirty="0"/>
              <a:t>. The Community Interest </a:t>
            </a:r>
            <a:r>
              <a:rPr lang="de-CH" dirty="0" err="1"/>
              <a:t>Circles</a:t>
            </a:r>
            <a:r>
              <a:rPr lang="de-CH" dirty="0"/>
              <a:t> </a:t>
            </a:r>
            <a:r>
              <a:rPr lang="de-CH" dirty="0" err="1"/>
              <a:t>ares</a:t>
            </a:r>
            <a:r>
              <a:rPr lang="de-CH" dirty="0"/>
              <a:t> </a:t>
            </a:r>
            <a:r>
              <a:rPr lang="de-CH" dirty="0" err="1"/>
              <a:t>focussing</a:t>
            </a:r>
            <a:r>
              <a:rPr lang="de-CH" dirty="0"/>
              <a:t> on </a:t>
            </a:r>
            <a:r>
              <a:rPr lang="de-CH" dirty="0" err="1"/>
              <a:t>that</a:t>
            </a:r>
            <a:r>
              <a:rPr lang="de-CH" dirty="0"/>
              <a:t> </a:t>
            </a:r>
            <a:r>
              <a:rPr lang="de-CH" dirty="0" err="1"/>
              <a:t>one</a:t>
            </a:r>
            <a:r>
              <a:rPr lang="de-CH" dirty="0"/>
              <a:t> Interest.</a:t>
            </a:r>
          </a:p>
          <a:p>
            <a:r>
              <a:rPr lang="de-CH" dirty="0" err="1"/>
              <a:t>They</a:t>
            </a:r>
            <a:r>
              <a:rPr lang="de-CH" dirty="0"/>
              <a:t> </a:t>
            </a:r>
            <a:r>
              <a:rPr lang="de-CH" dirty="0" err="1"/>
              <a:t>are</a:t>
            </a:r>
            <a:r>
              <a:rPr lang="de-CH" dirty="0"/>
              <a:t> </a:t>
            </a:r>
            <a:r>
              <a:rPr lang="de-CH" dirty="0" err="1"/>
              <a:t>represented</a:t>
            </a:r>
            <a:r>
              <a:rPr lang="de-CH" dirty="0"/>
              <a:t> in </a:t>
            </a:r>
            <a:r>
              <a:rPr lang="de-CH" dirty="0" err="1"/>
              <a:t>each</a:t>
            </a:r>
            <a:r>
              <a:rPr lang="de-CH" dirty="0"/>
              <a:t> Circle, and </a:t>
            </a:r>
            <a:r>
              <a:rPr lang="de-CH" dirty="0" err="1"/>
              <a:t>members</a:t>
            </a:r>
            <a:r>
              <a:rPr lang="de-CH" dirty="0"/>
              <a:t> VOTE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Interest </a:t>
            </a:r>
            <a:r>
              <a:rPr lang="de-CH" dirty="0" err="1"/>
              <a:t>they</a:t>
            </a:r>
            <a:r>
              <a:rPr lang="de-CH" dirty="0"/>
              <a:t> </a:t>
            </a:r>
            <a:r>
              <a:rPr lang="de-CH" dirty="0" err="1"/>
              <a:t>want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most</a:t>
            </a:r>
            <a:r>
              <a:rPr lang="de-CH" dirty="0"/>
              <a:t> </a:t>
            </a:r>
            <a:r>
              <a:rPr lang="de-CH" dirty="0" err="1"/>
              <a:t>attention</a:t>
            </a:r>
            <a:r>
              <a:rPr lang="de-CH" dirty="0"/>
              <a:t>.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DD50A489-E1BA-4E50-8F2A-D300CDAC48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CH" b="1" dirty="0"/>
              <a:t>CIC-Reps</a:t>
            </a:r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09803A35-9F66-4702-8DEE-1357D5660E25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de-CH" dirty="0"/>
              <a:t>Community Interest </a:t>
            </a:r>
            <a:r>
              <a:rPr lang="de-CH" dirty="0" err="1"/>
              <a:t>Representatives</a:t>
            </a:r>
            <a:r>
              <a:rPr lang="de-CH" dirty="0"/>
              <a:t>.</a:t>
            </a:r>
          </a:p>
          <a:p>
            <a:r>
              <a:rPr lang="de-CH" dirty="0" err="1"/>
              <a:t>They</a:t>
            </a:r>
            <a:r>
              <a:rPr lang="de-CH" dirty="0"/>
              <a:t> </a:t>
            </a:r>
            <a:r>
              <a:rPr lang="de-CH" dirty="0" err="1"/>
              <a:t>are</a:t>
            </a:r>
            <a:r>
              <a:rPr lang="de-CH" dirty="0"/>
              <a:t>, in </a:t>
            </a:r>
            <a:r>
              <a:rPr lang="de-CH" dirty="0" err="1"/>
              <a:t>each</a:t>
            </a:r>
            <a:r>
              <a:rPr lang="de-CH" dirty="0"/>
              <a:t> Circle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Representatives</a:t>
            </a:r>
            <a:r>
              <a:rPr lang="de-CH" dirty="0"/>
              <a:t> send out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higher</a:t>
            </a:r>
            <a:r>
              <a:rPr lang="de-CH" dirty="0"/>
              <a:t> Circle, </a:t>
            </a:r>
            <a:r>
              <a:rPr lang="de-CH" dirty="0" err="1"/>
              <a:t>up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Council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Circles</a:t>
            </a:r>
            <a:r>
              <a:rPr lang="de-CH" dirty="0"/>
              <a:t> and </a:t>
            </a:r>
            <a:r>
              <a:rPr lang="de-CH" dirty="0" err="1"/>
              <a:t>then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Anchor Circle.</a:t>
            </a:r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9C4CEB3F-9CC2-4C81-B961-ACCFFFC395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b="1" dirty="0"/>
              <a:t>Kinds </a:t>
            </a:r>
            <a:r>
              <a:rPr lang="de-CH" b="1" dirty="0" err="1"/>
              <a:t>of</a:t>
            </a:r>
            <a:r>
              <a:rPr lang="de-CH" b="1" dirty="0"/>
              <a:t> Interest</a:t>
            </a:r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293C8625-F345-483E-A4FB-B214F2637D40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de-CH" dirty="0"/>
              <a:t>Seven (Union) </a:t>
            </a:r>
            <a:r>
              <a:rPr lang="de-CH" dirty="0" err="1"/>
              <a:t>Councillors</a:t>
            </a:r>
            <a:r>
              <a:rPr lang="de-CH" dirty="0"/>
              <a:t> </a:t>
            </a:r>
            <a:r>
              <a:rPr lang="de-CH" dirty="0" err="1"/>
              <a:t>have</a:t>
            </a:r>
            <a:r>
              <a:rPr lang="de-CH" dirty="0"/>
              <a:t> </a:t>
            </a:r>
            <a:r>
              <a:rPr lang="de-CH" dirty="0" err="1"/>
              <a:t>place</a:t>
            </a:r>
            <a:r>
              <a:rPr lang="de-CH" dirty="0"/>
              <a:t> in </a:t>
            </a:r>
            <a:r>
              <a:rPr lang="de-CH" dirty="0" err="1"/>
              <a:t>the</a:t>
            </a:r>
            <a:r>
              <a:rPr lang="de-CH" dirty="0"/>
              <a:t> Anchor Circle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/>
              <a:t>Health, Wealth, SPORT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/>
              <a:t>Home Affairs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/>
              <a:t>Education, Research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/>
              <a:t>Agriculture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/>
              <a:t>Business, Finance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/>
              <a:t>Environment, Energy, Transport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/>
              <a:t>Foreign Affairs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20193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7E2618-3C33-4425-A4FD-F46A24F12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Union Circle = </a:t>
            </a:r>
            <a:r>
              <a:rPr lang="de-CH" dirty="0" err="1"/>
              <a:t>Congress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B49062C-583F-4FA5-A1DE-38602ABE6D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Anchor Circle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02CE0C6-0133-4FA7-AF9E-263E2929BC8B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de-CH" dirty="0"/>
              <a:t>Seven Ministers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each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Interest Groups.</a:t>
            </a:r>
          </a:p>
          <a:p>
            <a:r>
              <a:rPr lang="de-CH" dirty="0" err="1"/>
              <a:t>Each</a:t>
            </a:r>
            <a:r>
              <a:rPr lang="de-CH" dirty="0"/>
              <a:t> </a:t>
            </a:r>
            <a:r>
              <a:rPr lang="de-CH" dirty="0" err="1"/>
              <a:t>year</a:t>
            </a:r>
            <a:r>
              <a:rPr lang="de-CH" dirty="0"/>
              <a:t> </a:t>
            </a:r>
            <a:r>
              <a:rPr lang="de-CH" dirty="0" err="1"/>
              <a:t>one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ministers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president</a:t>
            </a:r>
            <a:r>
              <a:rPr lang="de-CH" dirty="0"/>
              <a:t>. The </a:t>
            </a:r>
            <a:r>
              <a:rPr lang="de-CH" dirty="0" err="1"/>
              <a:t>oldest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first</a:t>
            </a:r>
            <a:r>
              <a:rPr lang="de-CH" dirty="0"/>
              <a:t> </a:t>
            </a:r>
            <a:r>
              <a:rPr lang="de-CH" dirty="0" err="1"/>
              <a:t>president</a:t>
            </a:r>
            <a:r>
              <a:rPr lang="de-CH" dirty="0"/>
              <a:t>.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3AB4C0F-C70E-4DBB-B206-AF51FE09E0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CH" dirty="0"/>
              <a:t>Council </a:t>
            </a:r>
            <a:r>
              <a:rPr lang="de-CH" dirty="0" err="1"/>
              <a:t>of</a:t>
            </a:r>
            <a:r>
              <a:rPr lang="de-CH" dirty="0"/>
              <a:t> State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71BF2E7-C025-4A36-8506-B2D2C7A2074F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de-CH" dirty="0"/>
              <a:t>25 </a:t>
            </a:r>
            <a:r>
              <a:rPr lang="de-CH" dirty="0" err="1"/>
              <a:t>representors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most</a:t>
            </a:r>
            <a:r>
              <a:rPr lang="de-CH" dirty="0"/>
              <a:t> </a:t>
            </a:r>
            <a:r>
              <a:rPr lang="de-CH" dirty="0" err="1"/>
              <a:t>active</a:t>
            </a:r>
            <a:r>
              <a:rPr lang="de-CH" dirty="0"/>
              <a:t> countries.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563D3EED-3F45-4296-A00D-400801DA81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/>
              <a:t>Council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Circles</a:t>
            </a:r>
            <a:endParaRPr lang="de-CH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7C55309-06A1-42E3-AEEC-4B45B4BA0925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de-CH" dirty="0"/>
              <a:t>At least </a:t>
            </a:r>
            <a:r>
              <a:rPr lang="de-CH" dirty="0" err="1"/>
              <a:t>one</a:t>
            </a:r>
            <a:r>
              <a:rPr lang="de-CH" dirty="0"/>
              <a:t> </a:t>
            </a:r>
            <a:r>
              <a:rPr lang="de-CH" dirty="0" err="1"/>
              <a:t>representor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total </a:t>
            </a:r>
            <a:r>
              <a:rPr lang="de-CH" dirty="0" err="1"/>
              <a:t>of</a:t>
            </a:r>
            <a:r>
              <a:rPr lang="de-CH" dirty="0"/>
              <a:t> Community Interest </a:t>
            </a:r>
            <a:r>
              <a:rPr lang="de-CH" dirty="0" err="1"/>
              <a:t>Circles</a:t>
            </a:r>
            <a:r>
              <a:rPr lang="de-CH" dirty="0"/>
              <a:t> in </a:t>
            </a:r>
            <a:r>
              <a:rPr lang="de-CH" dirty="0" err="1"/>
              <a:t>the</a:t>
            </a:r>
            <a:r>
              <a:rPr lang="de-CH" dirty="0"/>
              <a:t> Country. The Country  </a:t>
            </a: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represented</a:t>
            </a:r>
            <a:r>
              <a:rPr lang="de-CH" dirty="0"/>
              <a:t> </a:t>
            </a:r>
            <a:r>
              <a:rPr lang="de-CH" dirty="0" err="1"/>
              <a:t>proportionally</a:t>
            </a:r>
            <a:r>
              <a:rPr lang="de-CH" dirty="0"/>
              <a:t>. Up </a:t>
            </a:r>
            <a:r>
              <a:rPr lang="de-CH" dirty="0" err="1"/>
              <a:t>to</a:t>
            </a:r>
            <a:r>
              <a:rPr lang="de-CH" dirty="0"/>
              <a:t> 100. (</a:t>
            </a:r>
            <a:r>
              <a:rPr lang="de-CH" dirty="0" err="1"/>
              <a:t>as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now</a:t>
            </a:r>
            <a:r>
              <a:rPr lang="de-CH" dirty="0"/>
              <a:t> </a:t>
            </a:r>
            <a:r>
              <a:rPr lang="de-CH" dirty="0" err="1"/>
              <a:t>Oct</a:t>
            </a:r>
            <a:r>
              <a:rPr lang="de-CH" dirty="0"/>
              <a:t>, 2019)</a:t>
            </a:r>
          </a:p>
          <a:p>
            <a:endParaRPr lang="de-CH" b="1" dirty="0"/>
          </a:p>
        </p:txBody>
      </p:sp>
    </p:spTree>
    <p:extLst>
      <p:ext uri="{BB962C8B-B14F-4D97-AF65-F5344CB8AC3E}">
        <p14:creationId xmlns:p14="http://schemas.microsoft.com/office/powerpoint/2010/main" val="174953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8C7E43-21A1-4B12-AD54-8A7B1DD0E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Circles</a:t>
            </a:r>
            <a:r>
              <a:rPr lang="de-CH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D90264-1B51-45B4-8178-7EA43ED02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CH" dirty="0"/>
              <a:t>On </a:t>
            </a:r>
            <a:r>
              <a:rPr lang="de-CH" dirty="0" err="1"/>
              <a:t>each</a:t>
            </a:r>
            <a:r>
              <a:rPr lang="de-CH" dirty="0"/>
              <a:t> </a:t>
            </a:r>
            <a:r>
              <a:rPr lang="de-CH" dirty="0" err="1"/>
              <a:t>level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organization</a:t>
            </a:r>
            <a:r>
              <a:rPr lang="de-CH" dirty="0"/>
              <a:t>,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Circles</a:t>
            </a:r>
            <a:r>
              <a:rPr lang="de-CH" dirty="0"/>
              <a:t> </a:t>
            </a:r>
            <a:r>
              <a:rPr lang="de-CH" dirty="0" err="1"/>
              <a:t>are</a:t>
            </a:r>
            <a:r>
              <a:rPr lang="de-CH" dirty="0"/>
              <a:t> </a:t>
            </a:r>
            <a:r>
              <a:rPr lang="de-CH" dirty="0" err="1"/>
              <a:t>representing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people</a:t>
            </a:r>
            <a:r>
              <a:rPr lang="de-CH" dirty="0"/>
              <a:t>. In all </a:t>
            </a:r>
            <a:r>
              <a:rPr lang="de-CH" dirty="0" err="1"/>
              <a:t>Circles</a:t>
            </a:r>
            <a:r>
              <a:rPr lang="de-CH" dirty="0"/>
              <a:t> </a:t>
            </a:r>
            <a:r>
              <a:rPr lang="de-CH" dirty="0" err="1"/>
              <a:t>Holacracy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practiced</a:t>
            </a:r>
            <a:r>
              <a:rPr lang="de-CH" dirty="0"/>
              <a:t>.</a:t>
            </a:r>
          </a:p>
          <a:p>
            <a:r>
              <a:rPr lang="de-CH" dirty="0" err="1"/>
              <a:t>Educator</a:t>
            </a:r>
            <a:r>
              <a:rPr lang="de-CH" dirty="0"/>
              <a:t> Circle</a:t>
            </a:r>
          </a:p>
          <a:p>
            <a:r>
              <a:rPr lang="de-CH" dirty="0"/>
              <a:t>Community Interest Circle</a:t>
            </a:r>
          </a:p>
          <a:p>
            <a:r>
              <a:rPr lang="de-CH" dirty="0"/>
              <a:t>City Circle</a:t>
            </a:r>
          </a:p>
          <a:p>
            <a:r>
              <a:rPr lang="de-CH" dirty="0"/>
              <a:t>Country Circle</a:t>
            </a:r>
          </a:p>
          <a:p>
            <a:r>
              <a:rPr lang="de-CH" dirty="0" err="1"/>
              <a:t>Continent</a:t>
            </a:r>
            <a:r>
              <a:rPr lang="de-CH" dirty="0"/>
              <a:t> Circle</a:t>
            </a:r>
          </a:p>
          <a:p>
            <a:r>
              <a:rPr lang="de-CH" dirty="0"/>
              <a:t>Council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Circles</a:t>
            </a:r>
            <a:endParaRPr lang="de-CH" dirty="0"/>
          </a:p>
          <a:p>
            <a:r>
              <a:rPr lang="de-CH" dirty="0"/>
              <a:t>Council </a:t>
            </a:r>
            <a:r>
              <a:rPr lang="de-CH" dirty="0" err="1"/>
              <a:t>of</a:t>
            </a:r>
            <a:r>
              <a:rPr lang="de-CH" dirty="0"/>
              <a:t> State</a:t>
            </a:r>
          </a:p>
          <a:p>
            <a:r>
              <a:rPr lang="de-CH" dirty="0"/>
              <a:t>Union Circle</a:t>
            </a:r>
          </a:p>
        </p:txBody>
      </p:sp>
    </p:spTree>
    <p:extLst>
      <p:ext uri="{BB962C8B-B14F-4D97-AF65-F5344CB8AC3E}">
        <p14:creationId xmlns:p14="http://schemas.microsoft.com/office/powerpoint/2010/main" val="184024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36A70F-6006-4659-BEA7-D710BDDC0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Educator</a:t>
            </a:r>
            <a:r>
              <a:rPr lang="de-CH" dirty="0"/>
              <a:t> </a:t>
            </a:r>
            <a:r>
              <a:rPr lang="de-CH" dirty="0" err="1"/>
              <a:t>Circles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1484D8-68B2-4A95-BD73-DF17A0D0E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CH" dirty="0" err="1"/>
              <a:t>Educators</a:t>
            </a:r>
            <a:r>
              <a:rPr lang="de-CH" dirty="0"/>
              <a:t> </a:t>
            </a:r>
            <a:r>
              <a:rPr lang="de-CH" dirty="0" err="1"/>
              <a:t>have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task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educate</a:t>
            </a:r>
            <a:r>
              <a:rPr lang="de-CH" dirty="0"/>
              <a:t> </a:t>
            </a:r>
            <a:r>
              <a:rPr lang="de-CH" dirty="0" err="1"/>
              <a:t>newly</a:t>
            </a:r>
            <a:r>
              <a:rPr lang="de-CH" dirty="0"/>
              <a:t> </a:t>
            </a:r>
            <a:r>
              <a:rPr lang="de-CH" dirty="0" err="1"/>
              <a:t>interested</a:t>
            </a:r>
            <a:r>
              <a:rPr lang="de-CH" dirty="0"/>
              <a:t> </a:t>
            </a:r>
            <a:r>
              <a:rPr lang="de-CH" dirty="0" err="1"/>
              <a:t>people</a:t>
            </a:r>
            <a:r>
              <a:rPr lang="de-CH" dirty="0"/>
              <a:t> in Sound </a:t>
            </a:r>
            <a:r>
              <a:rPr lang="de-CH" dirty="0" err="1"/>
              <a:t>Prosperity</a:t>
            </a:r>
            <a:r>
              <a:rPr lang="de-CH" dirty="0"/>
              <a:t> and SPURT.</a:t>
            </a:r>
          </a:p>
          <a:p>
            <a:r>
              <a:rPr lang="de-CH" dirty="0" err="1"/>
              <a:t>They</a:t>
            </a:r>
            <a:r>
              <a:rPr lang="de-CH" dirty="0"/>
              <a:t> </a:t>
            </a:r>
            <a:r>
              <a:rPr lang="de-CH" dirty="0" err="1"/>
              <a:t>teach</a:t>
            </a:r>
            <a:r>
              <a:rPr lang="de-CH" dirty="0"/>
              <a:t> </a:t>
            </a:r>
            <a:r>
              <a:rPr lang="de-CH" dirty="0" err="1"/>
              <a:t>them</a:t>
            </a:r>
            <a:r>
              <a:rPr lang="de-CH" dirty="0"/>
              <a:t> a </a:t>
            </a:r>
            <a:r>
              <a:rPr lang="de-CH" dirty="0" err="1"/>
              <a:t>good</a:t>
            </a:r>
            <a:r>
              <a:rPr lang="de-CH" dirty="0"/>
              <a:t> </a:t>
            </a:r>
            <a:r>
              <a:rPr lang="de-CH" dirty="0" err="1"/>
              <a:t>mindset</a:t>
            </a:r>
            <a:r>
              <a:rPr lang="de-CH" dirty="0"/>
              <a:t>, so </a:t>
            </a:r>
            <a:r>
              <a:rPr lang="de-CH" dirty="0" err="1"/>
              <a:t>that</a:t>
            </a:r>
            <a:r>
              <a:rPr lang="de-CH" dirty="0"/>
              <a:t> </a:t>
            </a:r>
            <a:r>
              <a:rPr lang="de-CH" dirty="0" err="1"/>
              <a:t>they</a:t>
            </a:r>
            <a:r>
              <a:rPr lang="de-CH" dirty="0"/>
              <a:t> </a:t>
            </a:r>
            <a:r>
              <a:rPr lang="de-CH" dirty="0" err="1"/>
              <a:t>are</a:t>
            </a:r>
            <a:r>
              <a:rPr lang="de-CH" dirty="0"/>
              <a:t> </a:t>
            </a:r>
            <a:r>
              <a:rPr lang="de-CH" dirty="0" err="1"/>
              <a:t>valuable</a:t>
            </a:r>
            <a:r>
              <a:rPr lang="de-CH" dirty="0"/>
              <a:t> </a:t>
            </a:r>
            <a:r>
              <a:rPr lang="de-CH" dirty="0" err="1"/>
              <a:t>members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Community </a:t>
            </a:r>
            <a:r>
              <a:rPr lang="de-CH" dirty="0" err="1"/>
              <a:t>of</a:t>
            </a:r>
            <a:r>
              <a:rPr lang="de-CH" dirty="0"/>
              <a:t> Interest (</a:t>
            </a:r>
            <a:r>
              <a:rPr lang="de-CH" dirty="0" err="1"/>
              <a:t>CoI</a:t>
            </a:r>
            <a:r>
              <a:rPr lang="de-CH" dirty="0"/>
              <a:t>) </a:t>
            </a:r>
            <a:r>
              <a:rPr lang="de-CH" dirty="0" err="1"/>
              <a:t>Circles</a:t>
            </a:r>
            <a:r>
              <a:rPr lang="de-CH" dirty="0"/>
              <a:t>.</a:t>
            </a:r>
          </a:p>
          <a:p>
            <a:r>
              <a:rPr lang="de-CH" dirty="0" err="1"/>
              <a:t>They</a:t>
            </a:r>
            <a:r>
              <a:rPr lang="de-CH" dirty="0"/>
              <a:t> </a:t>
            </a:r>
            <a:r>
              <a:rPr lang="de-CH" dirty="0" err="1"/>
              <a:t>can</a:t>
            </a:r>
            <a:r>
              <a:rPr lang="de-CH" dirty="0"/>
              <a:t> </a:t>
            </a:r>
            <a:r>
              <a:rPr lang="de-CH" dirty="0" err="1"/>
              <a:t>teach</a:t>
            </a:r>
            <a:r>
              <a:rPr lang="de-CH" dirty="0"/>
              <a:t> </a:t>
            </a:r>
            <a:r>
              <a:rPr lang="de-CH" dirty="0" err="1"/>
              <a:t>them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start</a:t>
            </a:r>
            <a:r>
              <a:rPr lang="de-CH" dirty="0"/>
              <a:t> </a:t>
            </a:r>
            <a:r>
              <a:rPr lang="de-CH" dirty="0" err="1"/>
              <a:t>working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Teams </a:t>
            </a:r>
            <a:r>
              <a:rPr lang="de-CH" dirty="0" err="1"/>
              <a:t>or</a:t>
            </a:r>
            <a:r>
              <a:rPr lang="de-CH" dirty="0"/>
              <a:t> </a:t>
            </a:r>
            <a:r>
              <a:rPr lang="de-CH" dirty="0" err="1"/>
              <a:t>businesses</a:t>
            </a:r>
            <a:r>
              <a:rPr lang="de-CH" dirty="0"/>
              <a:t>.</a:t>
            </a:r>
          </a:p>
          <a:p>
            <a:r>
              <a:rPr lang="de-CH" dirty="0"/>
              <a:t>After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members</a:t>
            </a:r>
            <a:r>
              <a:rPr lang="de-CH" dirty="0"/>
              <a:t> </a:t>
            </a:r>
            <a:r>
              <a:rPr lang="de-CH" dirty="0" err="1"/>
              <a:t>work</a:t>
            </a:r>
            <a:r>
              <a:rPr lang="de-CH" dirty="0"/>
              <a:t>, </a:t>
            </a:r>
            <a:r>
              <a:rPr lang="de-CH" dirty="0" err="1"/>
              <a:t>are</a:t>
            </a:r>
            <a:r>
              <a:rPr lang="de-CH" dirty="0"/>
              <a:t> </a:t>
            </a:r>
            <a:r>
              <a:rPr lang="de-CH" dirty="0" err="1"/>
              <a:t>educated</a:t>
            </a:r>
            <a:r>
              <a:rPr lang="de-CH" dirty="0"/>
              <a:t> and </a:t>
            </a:r>
            <a:r>
              <a:rPr lang="de-CH" dirty="0" err="1"/>
              <a:t>have</a:t>
            </a:r>
            <a:r>
              <a:rPr lang="de-CH" dirty="0"/>
              <a:t> a </a:t>
            </a:r>
            <a:r>
              <a:rPr lang="de-CH" dirty="0" err="1"/>
              <a:t>good</a:t>
            </a:r>
            <a:r>
              <a:rPr lang="de-CH" dirty="0"/>
              <a:t> </a:t>
            </a:r>
            <a:r>
              <a:rPr lang="de-CH" dirty="0" err="1"/>
              <a:t>mindset</a:t>
            </a:r>
            <a:r>
              <a:rPr lang="de-CH" dirty="0"/>
              <a:t>, </a:t>
            </a:r>
            <a:r>
              <a:rPr lang="de-CH" dirty="0" err="1"/>
              <a:t>they</a:t>
            </a:r>
            <a:r>
              <a:rPr lang="de-CH" dirty="0"/>
              <a:t> </a:t>
            </a:r>
            <a:r>
              <a:rPr lang="de-CH" dirty="0" err="1"/>
              <a:t>can</a:t>
            </a:r>
            <a:r>
              <a:rPr lang="de-CH" dirty="0"/>
              <a:t> </a:t>
            </a:r>
            <a:r>
              <a:rPr lang="de-CH" dirty="0" err="1"/>
              <a:t>be</a:t>
            </a:r>
            <a:r>
              <a:rPr lang="de-CH" dirty="0"/>
              <a:t> registered and </a:t>
            </a:r>
            <a:r>
              <a:rPr lang="de-CH" dirty="0" err="1"/>
              <a:t>become</a:t>
            </a:r>
            <a:r>
              <a:rPr lang="de-CH" dirty="0"/>
              <a:t> a </a:t>
            </a:r>
            <a:r>
              <a:rPr lang="de-CH" dirty="0" err="1"/>
              <a:t>MySPURT</a:t>
            </a:r>
            <a:r>
              <a:rPr lang="de-CH" dirty="0"/>
              <a:t> </a:t>
            </a:r>
            <a:r>
              <a:rPr lang="de-CH" dirty="0" err="1"/>
              <a:t>account</a:t>
            </a:r>
            <a:r>
              <a:rPr lang="de-CH" dirty="0"/>
              <a:t>.</a:t>
            </a:r>
          </a:p>
          <a:p>
            <a:r>
              <a:rPr lang="de-CH" dirty="0" err="1"/>
              <a:t>Each</a:t>
            </a:r>
            <a:r>
              <a:rPr lang="de-CH" dirty="0"/>
              <a:t> SPURT Client, and SP </a:t>
            </a:r>
            <a:r>
              <a:rPr lang="de-CH" dirty="0" err="1"/>
              <a:t>member</a:t>
            </a:r>
            <a:r>
              <a:rPr lang="de-CH" dirty="0"/>
              <a:t> </a:t>
            </a:r>
            <a:r>
              <a:rPr lang="de-CH" dirty="0" err="1"/>
              <a:t>can</a:t>
            </a:r>
            <a:r>
              <a:rPr lang="de-CH" dirty="0"/>
              <a:t> </a:t>
            </a:r>
            <a:r>
              <a:rPr lang="de-CH" dirty="0" err="1"/>
              <a:t>choose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be</a:t>
            </a:r>
            <a:r>
              <a:rPr lang="de-CH" dirty="0"/>
              <a:t> a </a:t>
            </a:r>
            <a:r>
              <a:rPr lang="de-CH" dirty="0" err="1"/>
              <a:t>member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a </a:t>
            </a:r>
            <a:r>
              <a:rPr lang="de-CH" dirty="0" err="1"/>
              <a:t>CoI</a:t>
            </a:r>
            <a:r>
              <a:rPr lang="de-CH" dirty="0"/>
              <a:t>. </a:t>
            </a:r>
            <a:r>
              <a:rPr lang="de-CH" dirty="0" err="1"/>
              <a:t>They</a:t>
            </a:r>
            <a:r>
              <a:rPr lang="de-CH" dirty="0"/>
              <a:t> do not NEED </a:t>
            </a:r>
            <a:r>
              <a:rPr lang="de-CH" dirty="0" err="1"/>
              <a:t>to</a:t>
            </a:r>
            <a:r>
              <a:rPr lang="de-CH" dirty="0"/>
              <a:t> do </a:t>
            </a:r>
            <a:r>
              <a:rPr lang="de-CH" dirty="0" err="1"/>
              <a:t>that</a:t>
            </a:r>
            <a:r>
              <a:rPr lang="de-CH" dirty="0"/>
              <a:t>, but </a:t>
            </a:r>
            <a:r>
              <a:rPr lang="de-CH" dirty="0" err="1"/>
              <a:t>it</a:t>
            </a:r>
            <a:r>
              <a:rPr lang="de-CH" dirty="0"/>
              <a:t> </a:t>
            </a:r>
            <a:r>
              <a:rPr lang="de-CH" dirty="0" err="1"/>
              <a:t>might</a:t>
            </a:r>
            <a:r>
              <a:rPr lang="de-CH" dirty="0"/>
              <a:t> </a:t>
            </a:r>
            <a:r>
              <a:rPr lang="de-CH" dirty="0" err="1"/>
              <a:t>be</a:t>
            </a:r>
            <a:r>
              <a:rPr lang="de-CH" dirty="0"/>
              <a:t> </a:t>
            </a:r>
            <a:r>
              <a:rPr lang="de-CH" dirty="0" err="1"/>
              <a:t>helpful</a:t>
            </a:r>
            <a:r>
              <a:rPr lang="de-CH" dirty="0"/>
              <a:t>.</a:t>
            </a:r>
          </a:p>
          <a:p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example</a:t>
            </a:r>
            <a:r>
              <a:rPr lang="de-CH" dirty="0"/>
              <a:t>: </a:t>
            </a:r>
            <a:r>
              <a:rPr lang="de-CH" dirty="0" err="1"/>
              <a:t>You</a:t>
            </a:r>
            <a:r>
              <a:rPr lang="de-CH" dirty="0"/>
              <a:t> </a:t>
            </a:r>
            <a:r>
              <a:rPr lang="de-CH" dirty="0" err="1"/>
              <a:t>are</a:t>
            </a:r>
            <a:r>
              <a:rPr lang="de-CH" dirty="0"/>
              <a:t> </a:t>
            </a:r>
            <a:r>
              <a:rPr lang="de-CH" dirty="0" err="1"/>
              <a:t>growing</a:t>
            </a:r>
            <a:r>
              <a:rPr lang="de-CH" dirty="0"/>
              <a:t> </a:t>
            </a:r>
            <a:r>
              <a:rPr lang="de-CH" dirty="0" err="1"/>
              <a:t>vegetables</a:t>
            </a:r>
            <a:r>
              <a:rPr lang="de-CH" dirty="0"/>
              <a:t>, </a:t>
            </a:r>
            <a:r>
              <a:rPr lang="de-CH" dirty="0" err="1"/>
              <a:t>you</a:t>
            </a:r>
            <a:r>
              <a:rPr lang="de-CH" dirty="0"/>
              <a:t> </a:t>
            </a:r>
            <a:r>
              <a:rPr lang="de-CH" dirty="0" err="1"/>
              <a:t>would</a:t>
            </a:r>
            <a:r>
              <a:rPr lang="de-CH" dirty="0"/>
              <a:t> </a:t>
            </a:r>
            <a:r>
              <a:rPr lang="de-CH" dirty="0" err="1"/>
              <a:t>want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become</a:t>
            </a:r>
            <a:r>
              <a:rPr lang="de-CH" dirty="0"/>
              <a:t> </a:t>
            </a:r>
            <a:r>
              <a:rPr lang="de-CH" dirty="0" err="1"/>
              <a:t>part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Agriculture</a:t>
            </a:r>
            <a:r>
              <a:rPr lang="de-CH" dirty="0"/>
              <a:t> </a:t>
            </a:r>
            <a:r>
              <a:rPr lang="de-CH" dirty="0" err="1"/>
              <a:t>CoI</a:t>
            </a:r>
            <a:r>
              <a:rPr lang="de-CH" dirty="0"/>
              <a:t>. </a:t>
            </a:r>
            <a:r>
              <a:rPr lang="de-CH" dirty="0" err="1"/>
              <a:t>If</a:t>
            </a:r>
            <a:r>
              <a:rPr lang="de-CH" dirty="0"/>
              <a:t> </a:t>
            </a:r>
            <a:r>
              <a:rPr lang="de-CH" dirty="0" err="1"/>
              <a:t>you</a:t>
            </a:r>
            <a:r>
              <a:rPr lang="de-CH" dirty="0"/>
              <a:t> live </a:t>
            </a:r>
            <a:r>
              <a:rPr lang="de-CH" dirty="0" err="1"/>
              <a:t>close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where</a:t>
            </a:r>
            <a:r>
              <a:rPr lang="de-CH" dirty="0"/>
              <a:t> </a:t>
            </a:r>
            <a:r>
              <a:rPr lang="de-CH" dirty="0" err="1"/>
              <a:t>that</a:t>
            </a:r>
            <a:r>
              <a:rPr lang="de-CH" dirty="0"/>
              <a:t> </a:t>
            </a:r>
            <a:r>
              <a:rPr lang="de-CH" dirty="0" err="1"/>
              <a:t>CoI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, </a:t>
            </a:r>
            <a:r>
              <a:rPr lang="de-CH" dirty="0" err="1"/>
              <a:t>you</a:t>
            </a:r>
            <a:r>
              <a:rPr lang="de-CH" dirty="0"/>
              <a:t> </a:t>
            </a:r>
            <a:r>
              <a:rPr lang="de-CH" dirty="0" err="1"/>
              <a:t>can</a:t>
            </a:r>
            <a:r>
              <a:rPr lang="de-CH" dirty="0"/>
              <a:t> </a:t>
            </a:r>
            <a:r>
              <a:rPr lang="de-CH" dirty="0" err="1"/>
              <a:t>move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that</a:t>
            </a:r>
            <a:r>
              <a:rPr lang="de-CH" dirty="0"/>
              <a:t> </a:t>
            </a:r>
            <a:r>
              <a:rPr lang="de-CH" dirty="0" err="1"/>
              <a:t>CoI</a:t>
            </a:r>
            <a:r>
              <a:rPr lang="de-CH" dirty="0"/>
              <a:t>, </a:t>
            </a:r>
            <a:r>
              <a:rPr lang="de-CH" dirty="0" err="1"/>
              <a:t>if</a:t>
            </a:r>
            <a:r>
              <a:rPr lang="de-CH" dirty="0"/>
              <a:t> not, </a:t>
            </a:r>
            <a:r>
              <a:rPr lang="de-CH" dirty="0" err="1"/>
              <a:t>you</a:t>
            </a:r>
            <a:r>
              <a:rPr lang="de-CH" dirty="0"/>
              <a:t> </a:t>
            </a:r>
            <a:r>
              <a:rPr lang="de-CH" dirty="0" err="1"/>
              <a:t>can</a:t>
            </a:r>
            <a:r>
              <a:rPr lang="de-CH" dirty="0"/>
              <a:t> just </a:t>
            </a:r>
            <a:r>
              <a:rPr lang="de-CH" dirty="0" err="1"/>
              <a:t>be</a:t>
            </a:r>
            <a:r>
              <a:rPr lang="de-CH" dirty="0"/>
              <a:t> </a:t>
            </a:r>
            <a:r>
              <a:rPr lang="de-CH" dirty="0" err="1"/>
              <a:t>part</a:t>
            </a:r>
            <a:r>
              <a:rPr lang="de-CH" dirty="0"/>
              <a:t>, vote and </a:t>
            </a:r>
            <a:r>
              <a:rPr lang="de-CH" dirty="0" err="1"/>
              <a:t>share</a:t>
            </a:r>
            <a:r>
              <a:rPr lang="de-CH" dirty="0"/>
              <a:t> </a:t>
            </a:r>
            <a:r>
              <a:rPr lang="de-CH" dirty="0" err="1"/>
              <a:t>interest</a:t>
            </a:r>
            <a:r>
              <a:rPr lang="de-CH" dirty="0"/>
              <a:t> and </a:t>
            </a:r>
            <a:r>
              <a:rPr lang="de-CH" dirty="0" err="1"/>
              <a:t>advantages</a:t>
            </a:r>
            <a:r>
              <a:rPr lang="de-CH" dirty="0"/>
              <a:t>, but </a:t>
            </a:r>
            <a:r>
              <a:rPr lang="de-CH" dirty="0" err="1"/>
              <a:t>stay</a:t>
            </a:r>
            <a:r>
              <a:rPr lang="de-CH" dirty="0"/>
              <a:t> </a:t>
            </a:r>
            <a:r>
              <a:rPr lang="de-CH" dirty="0" err="1"/>
              <a:t>with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Educator</a:t>
            </a:r>
            <a:r>
              <a:rPr lang="de-CH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7567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Sitzungssaal">
  <a:themeElements>
    <a:clrScheme name="Benutzerdefiniert 5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1EEEB8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-Sitzungssaal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Sitzungssaal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411</Words>
  <Application>Microsoft Office PowerPoint</Application>
  <PresentationFormat>Breitbild</PresentationFormat>
  <Paragraphs>43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Ion-Sitzungssaal</vt:lpstr>
      <vt:lpstr>01-I Abbreviations</vt:lpstr>
      <vt:lpstr>Community Interest Circle  vs political parties</vt:lpstr>
      <vt:lpstr>Union Circle = Congress</vt:lpstr>
      <vt:lpstr>Circles </vt:lpstr>
      <vt:lpstr>Educator Circles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Abbreviations</dc:title>
  <dc:creator>Irene</dc:creator>
  <cp:lastModifiedBy>Irene</cp:lastModifiedBy>
  <cp:revision>9</cp:revision>
  <dcterms:created xsi:type="dcterms:W3CDTF">2019-09-28T00:36:35Z</dcterms:created>
  <dcterms:modified xsi:type="dcterms:W3CDTF">2019-09-28T12:24:41Z</dcterms:modified>
</cp:coreProperties>
</file>