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4" r:id="rId1"/>
  </p:sldMasterIdLst>
  <p:sldIdLst>
    <p:sldId id="256" r:id="rId2"/>
    <p:sldId id="267" r:id="rId3"/>
    <p:sldId id="258" r:id="rId4"/>
    <p:sldId id="264" r:id="rId5"/>
    <p:sldId id="257" r:id="rId6"/>
    <p:sldId id="268"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7" autoAdjust="0"/>
    <p:restoredTop sz="94660"/>
  </p:normalViewPr>
  <p:slideViewPr>
    <p:cSldViewPr snapToGrid="0">
      <p:cViewPr varScale="1">
        <p:scale>
          <a:sx n="91" d="100"/>
          <a:sy n="91" d="100"/>
        </p:scale>
        <p:origin x="114"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ACA04F-CE68-4585-860C-4F80B91D7DFB}" type="doc">
      <dgm:prSet loTypeId="urn:microsoft.com/office/officeart/2005/8/layout/vProcess5" loCatId="process" qsTypeId="urn:microsoft.com/office/officeart/2005/8/quickstyle/simple4" qsCatId="simple" csTypeId="urn:microsoft.com/office/officeart/2005/8/colors/colorful2" csCatId="colorful"/>
      <dgm:spPr/>
      <dgm:t>
        <a:bodyPr/>
        <a:lstStyle/>
        <a:p>
          <a:endParaRPr lang="en-US"/>
        </a:p>
      </dgm:t>
    </dgm:pt>
    <dgm:pt modelId="{8F84B139-8B7B-4793-8399-8248AB033F45}">
      <dgm:prSet/>
      <dgm:spPr/>
      <dgm:t>
        <a:bodyPr/>
        <a:lstStyle/>
        <a:p>
          <a:r>
            <a:rPr lang="de-CH" b="0" i="0"/>
            <a:t>We want to reserve a special place for the youngsters in Sound Prosperity.</a:t>
          </a:r>
          <a:endParaRPr lang="en-US"/>
        </a:p>
      </dgm:t>
    </dgm:pt>
    <dgm:pt modelId="{6A00C4C2-6EFD-4D2F-9D71-E342DF5BC116}" type="parTrans" cxnId="{380A6137-F479-461C-BEA5-5CABAEA43025}">
      <dgm:prSet/>
      <dgm:spPr/>
      <dgm:t>
        <a:bodyPr/>
        <a:lstStyle/>
        <a:p>
          <a:endParaRPr lang="en-US"/>
        </a:p>
      </dgm:t>
    </dgm:pt>
    <dgm:pt modelId="{9B215C68-7B8E-40ED-AEE4-505F4CA8DADF}" type="sibTrans" cxnId="{380A6137-F479-461C-BEA5-5CABAEA43025}">
      <dgm:prSet/>
      <dgm:spPr/>
      <dgm:t>
        <a:bodyPr/>
        <a:lstStyle/>
        <a:p>
          <a:endParaRPr lang="en-US"/>
        </a:p>
      </dgm:t>
    </dgm:pt>
    <dgm:pt modelId="{6575B1E0-1D1D-48C4-873A-7BEBDC48B6F0}">
      <dgm:prSet/>
      <dgm:spPr/>
      <dgm:t>
        <a:bodyPr/>
        <a:lstStyle/>
        <a:p>
          <a:r>
            <a:rPr lang="de-CH" b="0" i="0"/>
            <a:t>We encourage a «shadow» congress with youngsters. </a:t>
          </a:r>
          <a:endParaRPr lang="en-US"/>
        </a:p>
      </dgm:t>
    </dgm:pt>
    <dgm:pt modelId="{8D100197-608C-4EDC-A80A-CDBC0486E148}" type="parTrans" cxnId="{A06A52D1-A794-4931-8DDB-41C86C5B5216}">
      <dgm:prSet/>
      <dgm:spPr/>
      <dgm:t>
        <a:bodyPr/>
        <a:lstStyle/>
        <a:p>
          <a:endParaRPr lang="en-US"/>
        </a:p>
      </dgm:t>
    </dgm:pt>
    <dgm:pt modelId="{B8E1D79F-ECEB-4182-B6F0-6A8AAEC0B95A}" type="sibTrans" cxnId="{A06A52D1-A794-4931-8DDB-41C86C5B5216}">
      <dgm:prSet/>
      <dgm:spPr/>
      <dgm:t>
        <a:bodyPr/>
        <a:lstStyle/>
        <a:p>
          <a:endParaRPr lang="en-US"/>
        </a:p>
      </dgm:t>
    </dgm:pt>
    <dgm:pt modelId="{026E94AD-F490-4E3A-8129-29D049BFEE5F}">
      <dgm:prSet/>
      <dgm:spPr/>
      <dgm:t>
        <a:bodyPr/>
        <a:lstStyle/>
        <a:p>
          <a:r>
            <a:rPr lang="de-CH" b="0" i="0"/>
            <a:t>The president of the Youngster Union Council, is representing the youngsters in the Anchor Circle.</a:t>
          </a:r>
          <a:endParaRPr lang="en-US"/>
        </a:p>
      </dgm:t>
    </dgm:pt>
    <dgm:pt modelId="{89595E4B-0197-43ED-8332-F04CF542F336}" type="parTrans" cxnId="{FD8F8C74-4438-442C-8B01-4E512EF940FD}">
      <dgm:prSet/>
      <dgm:spPr/>
      <dgm:t>
        <a:bodyPr/>
        <a:lstStyle/>
        <a:p>
          <a:endParaRPr lang="en-US"/>
        </a:p>
      </dgm:t>
    </dgm:pt>
    <dgm:pt modelId="{60BE7BAA-4C7D-4125-A17D-661DA4782CE7}" type="sibTrans" cxnId="{FD8F8C74-4438-442C-8B01-4E512EF940FD}">
      <dgm:prSet/>
      <dgm:spPr/>
      <dgm:t>
        <a:bodyPr/>
        <a:lstStyle/>
        <a:p>
          <a:endParaRPr lang="en-US"/>
        </a:p>
      </dgm:t>
    </dgm:pt>
    <dgm:pt modelId="{F288C9E6-9D7C-4AA5-9CE0-254E59BF1957}" type="pres">
      <dgm:prSet presAssocID="{4EACA04F-CE68-4585-860C-4F80B91D7DFB}" presName="outerComposite" presStyleCnt="0">
        <dgm:presLayoutVars>
          <dgm:chMax val="5"/>
          <dgm:dir/>
          <dgm:resizeHandles val="exact"/>
        </dgm:presLayoutVars>
      </dgm:prSet>
      <dgm:spPr/>
    </dgm:pt>
    <dgm:pt modelId="{92781DB3-6592-4080-BCFD-DF086A2D7138}" type="pres">
      <dgm:prSet presAssocID="{4EACA04F-CE68-4585-860C-4F80B91D7DFB}" presName="dummyMaxCanvas" presStyleCnt="0">
        <dgm:presLayoutVars/>
      </dgm:prSet>
      <dgm:spPr/>
    </dgm:pt>
    <dgm:pt modelId="{F38711D0-E803-4ABD-8DD0-D5F582AE1444}" type="pres">
      <dgm:prSet presAssocID="{4EACA04F-CE68-4585-860C-4F80B91D7DFB}" presName="ThreeNodes_1" presStyleLbl="node1" presStyleIdx="0" presStyleCnt="3">
        <dgm:presLayoutVars>
          <dgm:bulletEnabled val="1"/>
        </dgm:presLayoutVars>
      </dgm:prSet>
      <dgm:spPr/>
    </dgm:pt>
    <dgm:pt modelId="{736507A3-FE64-4BF9-9FFD-241E1EAB51BF}" type="pres">
      <dgm:prSet presAssocID="{4EACA04F-CE68-4585-860C-4F80B91D7DFB}" presName="ThreeNodes_2" presStyleLbl="node1" presStyleIdx="1" presStyleCnt="3">
        <dgm:presLayoutVars>
          <dgm:bulletEnabled val="1"/>
        </dgm:presLayoutVars>
      </dgm:prSet>
      <dgm:spPr/>
    </dgm:pt>
    <dgm:pt modelId="{28035AED-2946-4C88-A59A-DE44AB92C1F8}" type="pres">
      <dgm:prSet presAssocID="{4EACA04F-CE68-4585-860C-4F80B91D7DFB}" presName="ThreeNodes_3" presStyleLbl="node1" presStyleIdx="2" presStyleCnt="3">
        <dgm:presLayoutVars>
          <dgm:bulletEnabled val="1"/>
        </dgm:presLayoutVars>
      </dgm:prSet>
      <dgm:spPr/>
    </dgm:pt>
    <dgm:pt modelId="{8ED9D546-7198-4EAA-9F4A-2D86AD369BD4}" type="pres">
      <dgm:prSet presAssocID="{4EACA04F-CE68-4585-860C-4F80B91D7DFB}" presName="ThreeConn_1-2" presStyleLbl="fgAccFollowNode1" presStyleIdx="0" presStyleCnt="2">
        <dgm:presLayoutVars>
          <dgm:bulletEnabled val="1"/>
        </dgm:presLayoutVars>
      </dgm:prSet>
      <dgm:spPr/>
    </dgm:pt>
    <dgm:pt modelId="{A4651652-39C3-48E4-B9B3-F5FABB2E488D}" type="pres">
      <dgm:prSet presAssocID="{4EACA04F-CE68-4585-860C-4F80B91D7DFB}" presName="ThreeConn_2-3" presStyleLbl="fgAccFollowNode1" presStyleIdx="1" presStyleCnt="2">
        <dgm:presLayoutVars>
          <dgm:bulletEnabled val="1"/>
        </dgm:presLayoutVars>
      </dgm:prSet>
      <dgm:spPr/>
    </dgm:pt>
    <dgm:pt modelId="{086A1944-E6BC-426C-B80A-E8AEDC114B5F}" type="pres">
      <dgm:prSet presAssocID="{4EACA04F-CE68-4585-860C-4F80B91D7DFB}" presName="ThreeNodes_1_text" presStyleLbl="node1" presStyleIdx="2" presStyleCnt="3">
        <dgm:presLayoutVars>
          <dgm:bulletEnabled val="1"/>
        </dgm:presLayoutVars>
      </dgm:prSet>
      <dgm:spPr/>
    </dgm:pt>
    <dgm:pt modelId="{5DBACD3C-4C7C-467B-8F71-63DB3ADEE3A6}" type="pres">
      <dgm:prSet presAssocID="{4EACA04F-CE68-4585-860C-4F80B91D7DFB}" presName="ThreeNodes_2_text" presStyleLbl="node1" presStyleIdx="2" presStyleCnt="3">
        <dgm:presLayoutVars>
          <dgm:bulletEnabled val="1"/>
        </dgm:presLayoutVars>
      </dgm:prSet>
      <dgm:spPr/>
    </dgm:pt>
    <dgm:pt modelId="{C51A58CF-983A-4D8A-A9EC-40CF68FACEE8}" type="pres">
      <dgm:prSet presAssocID="{4EACA04F-CE68-4585-860C-4F80B91D7DFB}" presName="ThreeNodes_3_text" presStyleLbl="node1" presStyleIdx="2" presStyleCnt="3">
        <dgm:presLayoutVars>
          <dgm:bulletEnabled val="1"/>
        </dgm:presLayoutVars>
      </dgm:prSet>
      <dgm:spPr/>
    </dgm:pt>
  </dgm:ptLst>
  <dgm:cxnLst>
    <dgm:cxn modelId="{904BA60F-ACC0-4FE9-B229-42E8515494A2}" type="presOf" srcId="{6575B1E0-1D1D-48C4-873A-7BEBDC48B6F0}" destId="{736507A3-FE64-4BF9-9FFD-241E1EAB51BF}" srcOrd="0" destOrd="0" presId="urn:microsoft.com/office/officeart/2005/8/layout/vProcess5"/>
    <dgm:cxn modelId="{DA68931B-3446-48BE-AEAC-6369166849D4}" type="presOf" srcId="{6575B1E0-1D1D-48C4-873A-7BEBDC48B6F0}" destId="{5DBACD3C-4C7C-467B-8F71-63DB3ADEE3A6}" srcOrd="1" destOrd="0" presId="urn:microsoft.com/office/officeart/2005/8/layout/vProcess5"/>
    <dgm:cxn modelId="{2E9BCB21-D0B4-4F62-8780-79EDD13CD206}" type="presOf" srcId="{8F84B139-8B7B-4793-8399-8248AB033F45}" destId="{F38711D0-E803-4ABD-8DD0-D5F582AE1444}" srcOrd="0" destOrd="0" presId="urn:microsoft.com/office/officeart/2005/8/layout/vProcess5"/>
    <dgm:cxn modelId="{2D32EF30-6EF5-4B33-BA65-B541B5FB9D76}" type="presOf" srcId="{026E94AD-F490-4E3A-8129-29D049BFEE5F}" destId="{28035AED-2946-4C88-A59A-DE44AB92C1F8}" srcOrd="0" destOrd="0" presId="urn:microsoft.com/office/officeart/2005/8/layout/vProcess5"/>
    <dgm:cxn modelId="{380A6137-F479-461C-BEA5-5CABAEA43025}" srcId="{4EACA04F-CE68-4585-860C-4F80B91D7DFB}" destId="{8F84B139-8B7B-4793-8399-8248AB033F45}" srcOrd="0" destOrd="0" parTransId="{6A00C4C2-6EFD-4D2F-9D71-E342DF5BC116}" sibTransId="{9B215C68-7B8E-40ED-AEE4-505F4CA8DADF}"/>
    <dgm:cxn modelId="{77F9014F-755E-4F5B-9AB6-B76CD323D12A}" type="presOf" srcId="{B8E1D79F-ECEB-4182-B6F0-6A8AAEC0B95A}" destId="{A4651652-39C3-48E4-B9B3-F5FABB2E488D}" srcOrd="0" destOrd="0" presId="urn:microsoft.com/office/officeart/2005/8/layout/vProcess5"/>
    <dgm:cxn modelId="{64C2EC52-F2CB-4843-A6A4-257E105A506A}" type="presOf" srcId="{026E94AD-F490-4E3A-8129-29D049BFEE5F}" destId="{C51A58CF-983A-4D8A-A9EC-40CF68FACEE8}" srcOrd="1" destOrd="0" presId="urn:microsoft.com/office/officeart/2005/8/layout/vProcess5"/>
    <dgm:cxn modelId="{FD8F8C74-4438-442C-8B01-4E512EF940FD}" srcId="{4EACA04F-CE68-4585-860C-4F80B91D7DFB}" destId="{026E94AD-F490-4E3A-8129-29D049BFEE5F}" srcOrd="2" destOrd="0" parTransId="{89595E4B-0197-43ED-8332-F04CF542F336}" sibTransId="{60BE7BAA-4C7D-4125-A17D-661DA4782CE7}"/>
    <dgm:cxn modelId="{AD159A82-7A39-4F27-B87A-F36415FD4178}" type="presOf" srcId="{4EACA04F-CE68-4585-860C-4F80B91D7DFB}" destId="{F288C9E6-9D7C-4AA5-9CE0-254E59BF1957}" srcOrd="0" destOrd="0" presId="urn:microsoft.com/office/officeart/2005/8/layout/vProcess5"/>
    <dgm:cxn modelId="{E56C7FA0-C1DF-4FAB-9269-A53B789346CD}" type="presOf" srcId="{8F84B139-8B7B-4793-8399-8248AB033F45}" destId="{086A1944-E6BC-426C-B80A-E8AEDC114B5F}" srcOrd="1" destOrd="0" presId="urn:microsoft.com/office/officeart/2005/8/layout/vProcess5"/>
    <dgm:cxn modelId="{6BD043C6-5A54-4E81-B8E9-52FB5C9F3A12}" type="presOf" srcId="{9B215C68-7B8E-40ED-AEE4-505F4CA8DADF}" destId="{8ED9D546-7198-4EAA-9F4A-2D86AD369BD4}" srcOrd="0" destOrd="0" presId="urn:microsoft.com/office/officeart/2005/8/layout/vProcess5"/>
    <dgm:cxn modelId="{A06A52D1-A794-4931-8DDB-41C86C5B5216}" srcId="{4EACA04F-CE68-4585-860C-4F80B91D7DFB}" destId="{6575B1E0-1D1D-48C4-873A-7BEBDC48B6F0}" srcOrd="1" destOrd="0" parTransId="{8D100197-608C-4EDC-A80A-CDBC0486E148}" sibTransId="{B8E1D79F-ECEB-4182-B6F0-6A8AAEC0B95A}"/>
    <dgm:cxn modelId="{67845E63-A551-467A-892F-401DD77AFDF5}" type="presParOf" srcId="{F288C9E6-9D7C-4AA5-9CE0-254E59BF1957}" destId="{92781DB3-6592-4080-BCFD-DF086A2D7138}" srcOrd="0" destOrd="0" presId="urn:microsoft.com/office/officeart/2005/8/layout/vProcess5"/>
    <dgm:cxn modelId="{5478C71A-E729-48F4-8F48-FC40B1291DD4}" type="presParOf" srcId="{F288C9E6-9D7C-4AA5-9CE0-254E59BF1957}" destId="{F38711D0-E803-4ABD-8DD0-D5F582AE1444}" srcOrd="1" destOrd="0" presId="urn:microsoft.com/office/officeart/2005/8/layout/vProcess5"/>
    <dgm:cxn modelId="{960048D4-DC94-4FAA-A3B8-5433711017CF}" type="presParOf" srcId="{F288C9E6-9D7C-4AA5-9CE0-254E59BF1957}" destId="{736507A3-FE64-4BF9-9FFD-241E1EAB51BF}" srcOrd="2" destOrd="0" presId="urn:microsoft.com/office/officeart/2005/8/layout/vProcess5"/>
    <dgm:cxn modelId="{4741BE92-D28A-4F6A-B6D8-C52B0F3D8F98}" type="presParOf" srcId="{F288C9E6-9D7C-4AA5-9CE0-254E59BF1957}" destId="{28035AED-2946-4C88-A59A-DE44AB92C1F8}" srcOrd="3" destOrd="0" presId="urn:microsoft.com/office/officeart/2005/8/layout/vProcess5"/>
    <dgm:cxn modelId="{5186DCEF-0359-4605-8E3D-6AD4C7E6B92F}" type="presParOf" srcId="{F288C9E6-9D7C-4AA5-9CE0-254E59BF1957}" destId="{8ED9D546-7198-4EAA-9F4A-2D86AD369BD4}" srcOrd="4" destOrd="0" presId="urn:microsoft.com/office/officeart/2005/8/layout/vProcess5"/>
    <dgm:cxn modelId="{C28B3375-F443-4D5F-A830-66DCDACA1CBE}" type="presParOf" srcId="{F288C9E6-9D7C-4AA5-9CE0-254E59BF1957}" destId="{A4651652-39C3-48E4-B9B3-F5FABB2E488D}" srcOrd="5" destOrd="0" presId="urn:microsoft.com/office/officeart/2005/8/layout/vProcess5"/>
    <dgm:cxn modelId="{4BC456AB-2D29-47A1-801E-6C4CAB6CB76C}" type="presParOf" srcId="{F288C9E6-9D7C-4AA5-9CE0-254E59BF1957}" destId="{086A1944-E6BC-426C-B80A-E8AEDC114B5F}" srcOrd="6" destOrd="0" presId="urn:microsoft.com/office/officeart/2005/8/layout/vProcess5"/>
    <dgm:cxn modelId="{3D8B0943-118D-4D6A-9EBB-A38D6F84598E}" type="presParOf" srcId="{F288C9E6-9D7C-4AA5-9CE0-254E59BF1957}" destId="{5DBACD3C-4C7C-467B-8F71-63DB3ADEE3A6}" srcOrd="7" destOrd="0" presId="urn:microsoft.com/office/officeart/2005/8/layout/vProcess5"/>
    <dgm:cxn modelId="{A8F884BA-70F6-49B0-ACF1-D9EC4CF1B435}" type="presParOf" srcId="{F288C9E6-9D7C-4AA5-9CE0-254E59BF1957}" destId="{C51A58CF-983A-4D8A-A9EC-40CF68FACEE8}"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8711D0-E803-4ABD-8DD0-D5F582AE1444}">
      <dsp:nvSpPr>
        <dsp:cNvPr id="0" name=""/>
        <dsp:cNvSpPr/>
      </dsp:nvSpPr>
      <dsp:spPr>
        <a:xfrm>
          <a:off x="0" y="0"/>
          <a:ext cx="8181575" cy="1026804"/>
        </a:xfrm>
        <a:prstGeom prst="roundRect">
          <a:avLst>
            <a:gd name="adj" fmla="val 10000"/>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de-CH" sz="2100" b="0" i="0" kern="1200"/>
            <a:t>We want to reserve a special place for the youngsters in Sound Prosperity.</a:t>
          </a:r>
          <a:endParaRPr lang="en-US" sz="2100" kern="1200"/>
        </a:p>
      </dsp:txBody>
      <dsp:txXfrm>
        <a:off x="30074" y="30074"/>
        <a:ext cx="7073573" cy="966656"/>
      </dsp:txXfrm>
    </dsp:sp>
    <dsp:sp modelId="{736507A3-FE64-4BF9-9FFD-241E1EAB51BF}">
      <dsp:nvSpPr>
        <dsp:cNvPr id="0" name=""/>
        <dsp:cNvSpPr/>
      </dsp:nvSpPr>
      <dsp:spPr>
        <a:xfrm>
          <a:off x="721903" y="1197939"/>
          <a:ext cx="8181575" cy="1026804"/>
        </a:xfrm>
        <a:prstGeom prst="roundRect">
          <a:avLst>
            <a:gd name="adj" fmla="val 10000"/>
          </a:avLst>
        </a:prstGeom>
        <a:gradFill rotWithShape="0">
          <a:gsLst>
            <a:gs pos="0">
              <a:schemeClr val="accent2">
                <a:hueOff val="-9882860"/>
                <a:satOff val="451"/>
                <a:lumOff val="0"/>
                <a:alphaOff val="0"/>
                <a:tint val="98000"/>
                <a:lumMod val="114000"/>
              </a:schemeClr>
            </a:gs>
            <a:gs pos="100000">
              <a:schemeClr val="accent2">
                <a:hueOff val="-9882860"/>
                <a:satOff val="451"/>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de-CH" sz="2100" b="0" i="0" kern="1200"/>
            <a:t>We encourage a «shadow» congress with youngsters. </a:t>
          </a:r>
          <a:endParaRPr lang="en-US" sz="2100" kern="1200"/>
        </a:p>
      </dsp:txBody>
      <dsp:txXfrm>
        <a:off x="751977" y="1228013"/>
        <a:ext cx="6732100" cy="966656"/>
      </dsp:txXfrm>
    </dsp:sp>
    <dsp:sp modelId="{28035AED-2946-4C88-A59A-DE44AB92C1F8}">
      <dsp:nvSpPr>
        <dsp:cNvPr id="0" name=""/>
        <dsp:cNvSpPr/>
      </dsp:nvSpPr>
      <dsp:spPr>
        <a:xfrm>
          <a:off x="1443807" y="2395878"/>
          <a:ext cx="8181575" cy="1026804"/>
        </a:xfrm>
        <a:prstGeom prst="roundRect">
          <a:avLst>
            <a:gd name="adj" fmla="val 10000"/>
          </a:avLst>
        </a:prstGeom>
        <a:gradFill rotWithShape="0">
          <a:gsLst>
            <a:gs pos="0">
              <a:schemeClr val="accent2">
                <a:hueOff val="-19765721"/>
                <a:satOff val="901"/>
                <a:lumOff val="0"/>
                <a:alphaOff val="0"/>
                <a:tint val="98000"/>
                <a:lumMod val="114000"/>
              </a:schemeClr>
            </a:gs>
            <a:gs pos="100000">
              <a:schemeClr val="accent2">
                <a:hueOff val="-19765721"/>
                <a:satOff val="901"/>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de-CH" sz="2100" b="0" i="0" kern="1200"/>
            <a:t>The president of the Youngster Union Council, is representing the youngsters in the Anchor Circle.</a:t>
          </a:r>
          <a:endParaRPr lang="en-US" sz="2100" kern="1200"/>
        </a:p>
      </dsp:txBody>
      <dsp:txXfrm>
        <a:off x="1473881" y="2425952"/>
        <a:ext cx="6732100" cy="966656"/>
      </dsp:txXfrm>
    </dsp:sp>
    <dsp:sp modelId="{8ED9D546-7198-4EAA-9F4A-2D86AD369BD4}">
      <dsp:nvSpPr>
        <dsp:cNvPr id="0" name=""/>
        <dsp:cNvSpPr/>
      </dsp:nvSpPr>
      <dsp:spPr>
        <a:xfrm>
          <a:off x="7514152" y="778660"/>
          <a:ext cx="667423" cy="667423"/>
        </a:xfrm>
        <a:prstGeom prst="downArrow">
          <a:avLst>
            <a:gd name="adj1" fmla="val 55000"/>
            <a:gd name="adj2" fmla="val 45000"/>
          </a:avLst>
        </a:prstGeom>
        <a:solidFill>
          <a:schemeClr val="accent2">
            <a:tint val="40000"/>
            <a:alpha val="90000"/>
            <a:hueOff val="0"/>
            <a:satOff val="0"/>
            <a:lumOff val="0"/>
            <a:alphaOff val="0"/>
          </a:schemeClr>
        </a:solidFill>
        <a:ln w="9525" cap="rnd"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a:off x="7664322" y="778660"/>
        <a:ext cx="367083" cy="502236"/>
      </dsp:txXfrm>
    </dsp:sp>
    <dsp:sp modelId="{A4651652-39C3-48E4-B9B3-F5FABB2E488D}">
      <dsp:nvSpPr>
        <dsp:cNvPr id="0" name=""/>
        <dsp:cNvSpPr/>
      </dsp:nvSpPr>
      <dsp:spPr>
        <a:xfrm>
          <a:off x="8236056" y="1969754"/>
          <a:ext cx="667423" cy="667423"/>
        </a:xfrm>
        <a:prstGeom prst="downArrow">
          <a:avLst>
            <a:gd name="adj1" fmla="val 55000"/>
            <a:gd name="adj2" fmla="val 45000"/>
          </a:avLst>
        </a:prstGeom>
        <a:solidFill>
          <a:schemeClr val="accent2">
            <a:tint val="40000"/>
            <a:alpha val="90000"/>
            <a:hueOff val="-20604185"/>
            <a:satOff val="1061"/>
            <a:lumOff val="55"/>
            <a:alphaOff val="0"/>
          </a:schemeClr>
        </a:solidFill>
        <a:ln w="9525" cap="rnd" cmpd="sng" algn="ctr">
          <a:solidFill>
            <a:schemeClr val="accent2">
              <a:tint val="40000"/>
              <a:alpha val="90000"/>
              <a:hueOff val="-20604185"/>
              <a:satOff val="1061"/>
              <a:lumOff val="5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a:off x="8386226" y="1969754"/>
        <a:ext cx="367083" cy="502236"/>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de-DE"/>
              <a:t>Mastertitelformat bearbeiten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smtClean="0"/>
              <a:pPr/>
              <a:t>9/28/2019</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929208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923A1CC3-2375-41D4-9E03-427CAF2A4C1A}" type="datetimeFigureOut">
              <a:rPr lang="en-US" smtClean="0"/>
              <a:t>9/28/2019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937673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el und Beschriftung">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de-DE"/>
              <a:t>Mastertitelformat bearbeiten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4" name="Date Placeholder 3"/>
          <p:cNvSpPr>
            <a:spLocks noGrp="1"/>
          </p:cNvSpPr>
          <p:nvPr>
            <p:ph type="dt" sz="half" idx="10"/>
          </p:nvPr>
        </p:nvSpPr>
        <p:spPr/>
        <p:txBody>
          <a:bodyPr/>
          <a:lstStyle/>
          <a:p>
            <a:fld id="{AFF16868-8199-4C2C-A5B1-63AEE139F88E}" type="datetimeFigureOut">
              <a:rPr lang="en-US" smtClean="0"/>
              <a:t>9/28/2019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3858832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Zitat mit Beschriftung">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de-DE"/>
              <a:t>Mastertitelformat bearbeiten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4" name="Date Placeholder 3"/>
          <p:cNvSpPr>
            <a:spLocks noGrp="1"/>
          </p:cNvSpPr>
          <p:nvPr>
            <p:ph type="dt" sz="half" idx="10"/>
          </p:nvPr>
        </p:nvSpPr>
        <p:spPr/>
        <p:txBody>
          <a:bodyPr/>
          <a:lstStyle/>
          <a:p>
            <a:fld id="{AAD9FF7F-6988-44CC-821B-644E70CD2F73}" type="datetimeFigureOut">
              <a:rPr lang="en-US" smtClean="0"/>
              <a:t>9/28/2019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685384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nskart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5C12C299-16B2-4475-990D-751901EACC14}" type="datetimeFigureOut">
              <a:rPr lang="en-US" smtClean="0"/>
              <a:t>9/28/2019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8016577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palt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de-DE"/>
              <a:t>Mastertitelformat bearbeiten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smtClean="0"/>
              <a:t>9/28/2019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2792435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spalt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de-DE"/>
              <a:t>Mastertitelformat bearbeiten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smtClean="0"/>
              <a:t>9/28/2019</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42207907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de-DE"/>
              <a:t>Mastertitelformat bearbeiten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smtClean="0"/>
              <a:t>9/28/2019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3609265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de-DE"/>
              <a:t>Mastertitelformat bearbeiten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smtClean="0"/>
              <a:t>9/28/2019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106611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9/28/2019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948583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F34E6425-0181-43F2-84FC-787E803FD2F8}" type="datetimeFigureOut">
              <a:rPr lang="en-US" smtClean="0"/>
              <a:t>9/28/2019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315449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9/28/2019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099694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9/28/2019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69527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de-DE"/>
              <a:t>Mastertitelformat bearbeiten</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9/28/2019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4112673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9/28/2019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805091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de-DE"/>
              <a:t>Mastertitelformat bearbeiten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76E86A4C-8E40-4F87-A4F0-01A0687C5742}" type="datetimeFigureOut">
              <a:rPr lang="en-US" smtClean="0"/>
              <a:t>9/28/2019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770360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de-DE"/>
              <a:t>Mastertitelformat bearbeiten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de-DE"/>
              <a:t>Bild durch Klicken auf Symbol hinzufügen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35E72C73-2D91-4E12-BA25-F0AA0C03599B}" type="datetimeFigureOut">
              <a:rPr lang="en-US" smtClean="0"/>
              <a:t>9/28/2019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787759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de-DE"/>
              <a:t>Mastertitelformat bearbeiten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smtClean="0"/>
              <a:t>9/28/2019</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00889353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4D0B11-4047-4B6C-A06A-1DC79730C145}"/>
              </a:ext>
            </a:extLst>
          </p:cNvPr>
          <p:cNvSpPr>
            <a:spLocks noGrp="1"/>
          </p:cNvSpPr>
          <p:nvPr>
            <p:ph type="ctrTitle"/>
          </p:nvPr>
        </p:nvSpPr>
        <p:spPr>
          <a:xfrm>
            <a:off x="649452" y="4359296"/>
            <a:ext cx="10893095" cy="769686"/>
          </a:xfrm>
        </p:spPr>
        <p:txBody>
          <a:bodyPr>
            <a:normAutofit fontScale="90000"/>
          </a:bodyPr>
          <a:lstStyle/>
          <a:p>
            <a:r>
              <a:rPr lang="de-CH" sz="4400" dirty="0">
                <a:solidFill>
                  <a:srgbClr val="EBEBEB"/>
                </a:solidFill>
              </a:rPr>
              <a:t>04. Political </a:t>
            </a:r>
            <a:r>
              <a:rPr lang="de-CH" sz="4400" dirty="0" err="1">
                <a:solidFill>
                  <a:srgbClr val="EBEBEB"/>
                </a:solidFill>
              </a:rPr>
              <a:t>Parties</a:t>
            </a:r>
            <a:r>
              <a:rPr lang="de-CH" sz="4400" dirty="0">
                <a:solidFill>
                  <a:srgbClr val="EBEBEB"/>
                </a:solidFill>
              </a:rPr>
              <a:t> = </a:t>
            </a:r>
            <a:br>
              <a:rPr lang="de-CH" sz="4400" dirty="0">
                <a:solidFill>
                  <a:srgbClr val="EBEBEB"/>
                </a:solidFill>
              </a:rPr>
            </a:br>
            <a:r>
              <a:rPr lang="de-CH" sz="4400" dirty="0">
                <a:solidFill>
                  <a:srgbClr val="EBEBEB"/>
                </a:solidFill>
              </a:rPr>
              <a:t>Community </a:t>
            </a:r>
            <a:r>
              <a:rPr lang="de-CH" sz="4400" dirty="0" err="1">
                <a:solidFill>
                  <a:srgbClr val="EBEBEB"/>
                </a:solidFill>
              </a:rPr>
              <a:t>Interests</a:t>
            </a:r>
            <a:r>
              <a:rPr lang="de-CH" sz="4400" dirty="0">
                <a:solidFill>
                  <a:srgbClr val="EBEBEB"/>
                </a:solidFill>
              </a:rPr>
              <a:t> </a:t>
            </a:r>
            <a:r>
              <a:rPr lang="de-CH" sz="4400" dirty="0" err="1">
                <a:solidFill>
                  <a:srgbClr val="EBEBEB"/>
                </a:solidFill>
              </a:rPr>
              <a:t>Circles</a:t>
            </a:r>
            <a:endParaRPr lang="de-CH" sz="4400" dirty="0">
              <a:solidFill>
                <a:srgbClr val="EBEBEB"/>
              </a:solidFill>
            </a:endParaRPr>
          </a:p>
        </p:txBody>
      </p:sp>
      <p:sp>
        <p:nvSpPr>
          <p:cNvPr id="3" name="Untertitel 2">
            <a:extLst>
              <a:ext uri="{FF2B5EF4-FFF2-40B4-BE49-F238E27FC236}">
                <a16:creationId xmlns:a16="http://schemas.microsoft.com/office/drawing/2014/main" id="{8E3D0812-5FDB-4F92-8B27-D43A316AB1EF}"/>
              </a:ext>
            </a:extLst>
          </p:cNvPr>
          <p:cNvSpPr>
            <a:spLocks noGrp="1"/>
          </p:cNvSpPr>
          <p:nvPr>
            <p:ph type="subTitle" idx="1"/>
          </p:nvPr>
        </p:nvSpPr>
        <p:spPr>
          <a:xfrm>
            <a:off x="649976" y="5287224"/>
            <a:ext cx="10893095" cy="940957"/>
          </a:xfrm>
        </p:spPr>
        <p:txBody>
          <a:bodyPr>
            <a:normAutofit/>
          </a:bodyPr>
          <a:lstStyle/>
          <a:p>
            <a:r>
              <a:rPr lang="en-US" dirty="0"/>
              <a:t>Each City Circle should be represented by each of the Community Interests Circles (CIC), just as each of the Community Interests are also represented in the </a:t>
            </a:r>
            <a:r>
              <a:rPr lang="en-US" dirty="0" err="1"/>
              <a:t>CountrY</a:t>
            </a:r>
            <a:r>
              <a:rPr lang="en-US" dirty="0"/>
              <a:t>-, the Continent-, and of course the Anchor circle by the SEVEN CIC-reps. </a:t>
            </a:r>
            <a:r>
              <a:rPr lang="en-US" b="1" dirty="0"/>
              <a:t> </a:t>
            </a:r>
            <a:endParaRPr lang="de-CH" dirty="0"/>
          </a:p>
        </p:txBody>
      </p:sp>
      <p:pic>
        <p:nvPicPr>
          <p:cNvPr id="7" name="Grafik 6">
            <a:extLst>
              <a:ext uri="{FF2B5EF4-FFF2-40B4-BE49-F238E27FC236}">
                <a16:creationId xmlns:a16="http://schemas.microsoft.com/office/drawing/2014/main" id="{9D9C0732-4FE6-485F-9331-4A37190CDEEA}"/>
              </a:ext>
            </a:extLst>
          </p:cNvPr>
          <p:cNvPicPr>
            <a:picLocks noChangeAspect="1"/>
          </p:cNvPicPr>
          <p:nvPr/>
        </p:nvPicPr>
        <p:blipFill>
          <a:blip r:embed="rId2"/>
          <a:stretch>
            <a:fillRect/>
          </a:stretch>
        </p:blipFill>
        <p:spPr>
          <a:xfrm>
            <a:off x="734846" y="1407172"/>
            <a:ext cx="9369041" cy="2154879"/>
          </a:xfrm>
          <a:prstGeom prst="roundRect">
            <a:avLst>
              <a:gd name="adj" fmla="val 1858"/>
            </a:avLst>
          </a:prstGeom>
          <a:effectLst>
            <a:outerShdw blurRad="50800" dist="50800" dir="5400000" algn="tl" rotWithShape="0">
              <a:srgbClr val="000000">
                <a:alpha val="43000"/>
              </a:srgbClr>
            </a:outerShdw>
          </a:effectLst>
        </p:spPr>
      </p:pic>
    </p:spTree>
    <p:extLst>
      <p:ext uri="{BB962C8B-B14F-4D97-AF65-F5344CB8AC3E}">
        <p14:creationId xmlns:p14="http://schemas.microsoft.com/office/powerpoint/2010/main" val="208508135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074BB29F-D3C3-4F54-A83E-07B8BDB30DD8}"/>
              </a:ext>
            </a:extLst>
          </p:cNvPr>
          <p:cNvSpPr>
            <a:spLocks noGrp="1"/>
          </p:cNvSpPr>
          <p:nvPr>
            <p:ph type="title"/>
          </p:nvPr>
        </p:nvSpPr>
        <p:spPr>
          <a:xfrm>
            <a:off x="751515" y="954340"/>
            <a:ext cx="9922520" cy="706964"/>
          </a:xfrm>
        </p:spPr>
        <p:txBody>
          <a:bodyPr/>
          <a:lstStyle/>
          <a:p>
            <a:r>
              <a:rPr lang="de-CH" dirty="0"/>
              <a:t>Political </a:t>
            </a:r>
            <a:r>
              <a:rPr lang="de-CH" dirty="0" err="1"/>
              <a:t>party</a:t>
            </a:r>
            <a:r>
              <a:rPr lang="de-CH" dirty="0"/>
              <a:t> = Community Interest Circle (CIC)</a:t>
            </a:r>
          </a:p>
        </p:txBody>
      </p:sp>
      <p:sp>
        <p:nvSpPr>
          <p:cNvPr id="5" name="Inhaltsplatzhalter 4">
            <a:extLst>
              <a:ext uri="{FF2B5EF4-FFF2-40B4-BE49-F238E27FC236}">
                <a16:creationId xmlns:a16="http://schemas.microsoft.com/office/drawing/2014/main" id="{E946FAB5-634A-402E-B71D-B365BF810E26}"/>
              </a:ext>
            </a:extLst>
          </p:cNvPr>
          <p:cNvSpPr>
            <a:spLocks noGrp="1"/>
          </p:cNvSpPr>
          <p:nvPr>
            <p:ph idx="1"/>
          </p:nvPr>
        </p:nvSpPr>
        <p:spPr/>
        <p:txBody>
          <a:bodyPr/>
          <a:lstStyle/>
          <a:p>
            <a:r>
              <a:rPr lang="de-CH" dirty="0"/>
              <a:t>Just </a:t>
            </a:r>
            <a:r>
              <a:rPr lang="de-CH" dirty="0" err="1"/>
              <a:t>as</a:t>
            </a:r>
            <a:r>
              <a:rPr lang="de-CH" dirty="0"/>
              <a:t> </a:t>
            </a:r>
            <a:r>
              <a:rPr lang="de-CH" dirty="0" err="1"/>
              <a:t>you</a:t>
            </a:r>
            <a:r>
              <a:rPr lang="de-CH" dirty="0"/>
              <a:t> </a:t>
            </a:r>
            <a:r>
              <a:rPr lang="de-CH" dirty="0" err="1"/>
              <a:t>would</a:t>
            </a:r>
            <a:r>
              <a:rPr lang="de-CH" dirty="0"/>
              <a:t> </a:t>
            </a:r>
            <a:r>
              <a:rPr lang="de-CH" dirty="0" err="1"/>
              <a:t>join</a:t>
            </a:r>
            <a:r>
              <a:rPr lang="de-CH" dirty="0"/>
              <a:t> a </a:t>
            </a:r>
            <a:r>
              <a:rPr lang="de-CH" dirty="0" err="1"/>
              <a:t>political</a:t>
            </a:r>
            <a:r>
              <a:rPr lang="de-CH" dirty="0"/>
              <a:t> </a:t>
            </a:r>
            <a:r>
              <a:rPr lang="de-CH" dirty="0" err="1"/>
              <a:t>party</a:t>
            </a:r>
            <a:r>
              <a:rPr lang="de-CH" dirty="0"/>
              <a:t>, </a:t>
            </a:r>
            <a:r>
              <a:rPr lang="de-CH" dirty="0" err="1"/>
              <a:t>which</a:t>
            </a:r>
            <a:r>
              <a:rPr lang="de-CH" dirty="0"/>
              <a:t> </a:t>
            </a:r>
            <a:r>
              <a:rPr lang="de-CH" dirty="0" err="1"/>
              <a:t>would</a:t>
            </a:r>
            <a:r>
              <a:rPr lang="de-CH" dirty="0"/>
              <a:t> </a:t>
            </a:r>
            <a:r>
              <a:rPr lang="de-CH" dirty="0" err="1"/>
              <a:t>represent</a:t>
            </a:r>
            <a:r>
              <a:rPr lang="de-CH" dirty="0"/>
              <a:t> </a:t>
            </a:r>
            <a:r>
              <a:rPr lang="de-CH" dirty="0" err="1"/>
              <a:t>what</a:t>
            </a:r>
            <a:r>
              <a:rPr lang="de-CH" dirty="0"/>
              <a:t> </a:t>
            </a:r>
            <a:r>
              <a:rPr lang="de-CH" dirty="0" err="1"/>
              <a:t>you</a:t>
            </a:r>
            <a:r>
              <a:rPr lang="de-CH" dirty="0"/>
              <a:t> </a:t>
            </a:r>
            <a:r>
              <a:rPr lang="de-CH" dirty="0" err="1"/>
              <a:t>want</a:t>
            </a:r>
            <a:r>
              <a:rPr lang="de-CH" dirty="0"/>
              <a:t> </a:t>
            </a:r>
            <a:r>
              <a:rPr lang="de-CH" dirty="0" err="1"/>
              <a:t>for</a:t>
            </a:r>
            <a:r>
              <a:rPr lang="de-CH" dirty="0"/>
              <a:t> </a:t>
            </a:r>
            <a:r>
              <a:rPr lang="de-CH" dirty="0" err="1"/>
              <a:t>your</a:t>
            </a:r>
            <a:r>
              <a:rPr lang="de-CH" dirty="0"/>
              <a:t> </a:t>
            </a:r>
            <a:r>
              <a:rPr lang="de-CH" dirty="0" err="1"/>
              <a:t>life</a:t>
            </a:r>
            <a:r>
              <a:rPr lang="de-CH" dirty="0"/>
              <a:t>, </a:t>
            </a:r>
            <a:r>
              <a:rPr lang="de-CH" dirty="0" err="1"/>
              <a:t>you</a:t>
            </a:r>
            <a:r>
              <a:rPr lang="de-CH" dirty="0"/>
              <a:t> </a:t>
            </a:r>
            <a:r>
              <a:rPr lang="de-CH" dirty="0" err="1"/>
              <a:t>now</a:t>
            </a:r>
            <a:r>
              <a:rPr lang="de-CH" dirty="0"/>
              <a:t> </a:t>
            </a:r>
            <a:r>
              <a:rPr lang="de-CH" dirty="0" err="1"/>
              <a:t>focus</a:t>
            </a:r>
            <a:r>
              <a:rPr lang="de-CH" dirty="0"/>
              <a:t> on ONE Community Interest (CIC) </a:t>
            </a:r>
            <a:r>
              <a:rPr lang="de-CH" dirty="0" err="1"/>
              <a:t>that</a:t>
            </a:r>
            <a:r>
              <a:rPr lang="de-CH" dirty="0"/>
              <a:t> </a:t>
            </a:r>
            <a:r>
              <a:rPr lang="de-CH" dirty="0" err="1"/>
              <a:t>is</a:t>
            </a:r>
            <a:r>
              <a:rPr lang="de-CH" dirty="0"/>
              <a:t> </a:t>
            </a:r>
            <a:r>
              <a:rPr lang="de-CH" dirty="0" err="1"/>
              <a:t>important</a:t>
            </a:r>
            <a:r>
              <a:rPr lang="de-CH" dirty="0"/>
              <a:t> </a:t>
            </a:r>
            <a:r>
              <a:rPr lang="de-CH" dirty="0" err="1"/>
              <a:t>to</a:t>
            </a:r>
            <a:r>
              <a:rPr lang="de-CH" dirty="0"/>
              <a:t> </a:t>
            </a:r>
            <a:r>
              <a:rPr lang="de-CH" dirty="0" err="1"/>
              <a:t>you</a:t>
            </a:r>
            <a:r>
              <a:rPr lang="de-CH" dirty="0"/>
              <a:t>.</a:t>
            </a:r>
          </a:p>
          <a:p>
            <a:r>
              <a:rPr lang="de-CH" dirty="0"/>
              <a:t>This CIC </a:t>
            </a:r>
            <a:r>
              <a:rPr lang="de-CH" dirty="0" err="1"/>
              <a:t>should</a:t>
            </a:r>
            <a:r>
              <a:rPr lang="de-CH" dirty="0"/>
              <a:t> </a:t>
            </a:r>
            <a:r>
              <a:rPr lang="de-CH" dirty="0" err="1"/>
              <a:t>be</a:t>
            </a:r>
            <a:r>
              <a:rPr lang="de-CH" dirty="0"/>
              <a:t> </a:t>
            </a:r>
            <a:r>
              <a:rPr lang="de-CH" dirty="0" err="1"/>
              <a:t>represented</a:t>
            </a:r>
            <a:r>
              <a:rPr lang="de-CH" dirty="0"/>
              <a:t> in </a:t>
            </a:r>
            <a:r>
              <a:rPr lang="de-CH" dirty="0" err="1"/>
              <a:t>your</a:t>
            </a:r>
            <a:r>
              <a:rPr lang="de-CH" dirty="0"/>
              <a:t> City, </a:t>
            </a:r>
            <a:r>
              <a:rPr lang="de-CH" dirty="0" err="1"/>
              <a:t>your</a:t>
            </a:r>
            <a:r>
              <a:rPr lang="de-CH" dirty="0"/>
              <a:t> Country, </a:t>
            </a:r>
            <a:r>
              <a:rPr lang="de-CH" dirty="0" err="1"/>
              <a:t>the</a:t>
            </a:r>
            <a:r>
              <a:rPr lang="de-CH" dirty="0"/>
              <a:t> </a:t>
            </a:r>
            <a:r>
              <a:rPr lang="de-CH" dirty="0" err="1"/>
              <a:t>Continent</a:t>
            </a:r>
            <a:r>
              <a:rPr lang="de-CH" dirty="0"/>
              <a:t>, and </a:t>
            </a:r>
            <a:r>
              <a:rPr lang="de-CH" dirty="0" err="1"/>
              <a:t>the</a:t>
            </a:r>
            <a:r>
              <a:rPr lang="de-CH" dirty="0"/>
              <a:t> Anchor Circle.</a:t>
            </a:r>
          </a:p>
          <a:p>
            <a:r>
              <a:rPr lang="de-CH" dirty="0" err="1"/>
              <a:t>It</a:t>
            </a:r>
            <a:r>
              <a:rPr lang="de-CH" dirty="0"/>
              <a:t> IS possible </a:t>
            </a:r>
            <a:r>
              <a:rPr lang="de-CH" dirty="0" err="1"/>
              <a:t>to</a:t>
            </a:r>
            <a:r>
              <a:rPr lang="de-CH" dirty="0"/>
              <a:t> </a:t>
            </a:r>
            <a:r>
              <a:rPr lang="de-CH" dirty="0" err="1"/>
              <a:t>fund</a:t>
            </a:r>
            <a:r>
              <a:rPr lang="de-CH" dirty="0"/>
              <a:t> </a:t>
            </a:r>
            <a:r>
              <a:rPr lang="de-CH" dirty="0" err="1"/>
              <a:t>one</a:t>
            </a:r>
            <a:r>
              <a:rPr lang="de-CH" dirty="0"/>
              <a:t> </a:t>
            </a:r>
            <a:r>
              <a:rPr lang="de-CH" dirty="0" err="1"/>
              <a:t>of</a:t>
            </a:r>
            <a:r>
              <a:rPr lang="de-CH" dirty="0"/>
              <a:t> </a:t>
            </a:r>
            <a:r>
              <a:rPr lang="de-CH" dirty="0" err="1"/>
              <a:t>your</a:t>
            </a:r>
            <a:r>
              <a:rPr lang="de-CH" dirty="0"/>
              <a:t> </a:t>
            </a:r>
            <a:r>
              <a:rPr lang="de-CH" dirty="0" err="1"/>
              <a:t>CIC’s</a:t>
            </a:r>
            <a:r>
              <a:rPr lang="de-CH" dirty="0"/>
              <a:t> </a:t>
            </a:r>
            <a:r>
              <a:rPr lang="de-CH" dirty="0" err="1"/>
              <a:t>with</a:t>
            </a:r>
            <a:r>
              <a:rPr lang="de-CH" dirty="0"/>
              <a:t> SPURT, </a:t>
            </a:r>
            <a:r>
              <a:rPr lang="de-CH" dirty="0" err="1"/>
              <a:t>never</a:t>
            </a:r>
            <a:r>
              <a:rPr lang="de-CH" dirty="0"/>
              <a:t> a </a:t>
            </a:r>
            <a:r>
              <a:rPr lang="de-CH" dirty="0" err="1"/>
              <a:t>person</a:t>
            </a:r>
            <a:r>
              <a:rPr lang="de-CH" dirty="0"/>
              <a:t>, but </a:t>
            </a:r>
            <a:r>
              <a:rPr lang="de-CH" dirty="0" err="1"/>
              <a:t>the</a:t>
            </a:r>
            <a:r>
              <a:rPr lang="de-CH" dirty="0"/>
              <a:t> </a:t>
            </a:r>
            <a:r>
              <a:rPr lang="de-CH" dirty="0" err="1"/>
              <a:t>goal</a:t>
            </a:r>
            <a:r>
              <a:rPr lang="de-CH" dirty="0"/>
              <a:t>.</a:t>
            </a:r>
          </a:p>
          <a:p>
            <a:pPr marL="0" indent="0">
              <a:buNone/>
            </a:pPr>
            <a:endParaRPr lang="de-CH" dirty="0"/>
          </a:p>
        </p:txBody>
      </p:sp>
    </p:spTree>
    <p:extLst>
      <p:ext uri="{BB962C8B-B14F-4D97-AF65-F5344CB8AC3E}">
        <p14:creationId xmlns:p14="http://schemas.microsoft.com/office/powerpoint/2010/main" val="3802848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12"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Shape 13">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16"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el 1">
            <a:extLst>
              <a:ext uri="{FF2B5EF4-FFF2-40B4-BE49-F238E27FC236}">
                <a16:creationId xmlns:a16="http://schemas.microsoft.com/office/drawing/2014/main" id="{F05A9CDF-C0C8-42C7-8573-E653D8912B67}"/>
              </a:ext>
            </a:extLst>
          </p:cNvPr>
          <p:cNvSpPr>
            <a:spLocks noGrp="1"/>
          </p:cNvSpPr>
          <p:nvPr>
            <p:ph type="title"/>
          </p:nvPr>
        </p:nvSpPr>
        <p:spPr>
          <a:xfrm>
            <a:off x="994087" y="1130603"/>
            <a:ext cx="3342442" cy="4596794"/>
          </a:xfrm>
        </p:spPr>
        <p:txBody>
          <a:bodyPr anchor="ctr">
            <a:normAutofit/>
          </a:bodyPr>
          <a:lstStyle/>
          <a:p>
            <a:r>
              <a:rPr lang="de-CH" sz="3000" dirty="0" err="1">
                <a:solidFill>
                  <a:srgbClr val="EBEBEB"/>
                </a:solidFill>
              </a:rPr>
              <a:t>What</a:t>
            </a:r>
            <a:r>
              <a:rPr lang="de-CH" sz="3000" dirty="0">
                <a:solidFill>
                  <a:srgbClr val="EBEBEB"/>
                </a:solidFill>
              </a:rPr>
              <a:t> ARE CIC-Reps? </a:t>
            </a:r>
            <a:br>
              <a:rPr lang="de-CH" sz="3000" dirty="0">
                <a:solidFill>
                  <a:srgbClr val="EBEBEB"/>
                </a:solidFill>
              </a:rPr>
            </a:br>
            <a:r>
              <a:rPr lang="de-CH" sz="1600" dirty="0" err="1">
                <a:solidFill>
                  <a:srgbClr val="EBEBEB"/>
                </a:solidFill>
              </a:rPr>
              <a:t>Focussed</a:t>
            </a:r>
            <a:r>
              <a:rPr lang="de-CH" sz="1600" dirty="0">
                <a:solidFill>
                  <a:srgbClr val="EBEBEB"/>
                </a:solidFill>
              </a:rPr>
              <a:t> </a:t>
            </a:r>
            <a:r>
              <a:rPr lang="de-CH" sz="1600" dirty="0" err="1">
                <a:solidFill>
                  <a:srgbClr val="EBEBEB"/>
                </a:solidFill>
              </a:rPr>
              <a:t>members</a:t>
            </a:r>
            <a:r>
              <a:rPr lang="de-CH" sz="1600" dirty="0">
                <a:solidFill>
                  <a:srgbClr val="EBEBEB"/>
                </a:solidFill>
              </a:rPr>
              <a:t> on </a:t>
            </a:r>
            <a:r>
              <a:rPr lang="de-CH" sz="1600" dirty="0" err="1">
                <a:solidFill>
                  <a:srgbClr val="EBEBEB"/>
                </a:solidFill>
              </a:rPr>
              <a:t>one</a:t>
            </a:r>
            <a:r>
              <a:rPr lang="de-CH" sz="1600" dirty="0">
                <a:solidFill>
                  <a:srgbClr val="EBEBEB"/>
                </a:solidFill>
              </a:rPr>
              <a:t> </a:t>
            </a:r>
            <a:r>
              <a:rPr lang="de-CH" sz="1600" dirty="0" err="1">
                <a:solidFill>
                  <a:srgbClr val="EBEBEB"/>
                </a:solidFill>
              </a:rPr>
              <a:t>of</a:t>
            </a:r>
            <a:r>
              <a:rPr lang="de-CH" sz="1600" dirty="0">
                <a:solidFill>
                  <a:srgbClr val="EBEBEB"/>
                </a:solidFill>
              </a:rPr>
              <a:t> </a:t>
            </a:r>
            <a:r>
              <a:rPr lang="de-CH" sz="1600" dirty="0" err="1">
                <a:solidFill>
                  <a:srgbClr val="EBEBEB"/>
                </a:solidFill>
              </a:rPr>
              <a:t>the</a:t>
            </a:r>
            <a:r>
              <a:rPr lang="de-CH" sz="1600" dirty="0">
                <a:solidFill>
                  <a:srgbClr val="EBEBEB"/>
                </a:solidFill>
              </a:rPr>
              <a:t> </a:t>
            </a:r>
            <a:r>
              <a:rPr lang="de-CH" sz="1600" dirty="0" err="1">
                <a:solidFill>
                  <a:srgbClr val="EBEBEB"/>
                </a:solidFill>
              </a:rPr>
              <a:t>Social</a:t>
            </a:r>
            <a:r>
              <a:rPr lang="de-CH" sz="1600" dirty="0">
                <a:solidFill>
                  <a:srgbClr val="EBEBEB"/>
                </a:solidFill>
              </a:rPr>
              <a:t> </a:t>
            </a:r>
            <a:r>
              <a:rPr lang="de-CH" sz="1600" dirty="0" err="1">
                <a:solidFill>
                  <a:srgbClr val="EBEBEB"/>
                </a:solidFill>
              </a:rPr>
              <a:t>aspects</a:t>
            </a:r>
            <a:r>
              <a:rPr lang="de-CH" sz="1600" dirty="0">
                <a:solidFill>
                  <a:srgbClr val="EBEBEB"/>
                </a:solidFill>
              </a:rPr>
              <a:t> </a:t>
            </a:r>
            <a:r>
              <a:rPr lang="de-CH" sz="1600" dirty="0" err="1">
                <a:solidFill>
                  <a:srgbClr val="EBEBEB"/>
                </a:solidFill>
              </a:rPr>
              <a:t>of</a:t>
            </a:r>
            <a:r>
              <a:rPr lang="de-CH" sz="1600" dirty="0">
                <a:solidFill>
                  <a:srgbClr val="EBEBEB"/>
                </a:solidFill>
              </a:rPr>
              <a:t> </a:t>
            </a:r>
            <a:r>
              <a:rPr lang="de-CH" sz="1600" dirty="0" err="1">
                <a:solidFill>
                  <a:srgbClr val="EBEBEB"/>
                </a:solidFill>
              </a:rPr>
              <a:t>humankind</a:t>
            </a:r>
            <a:r>
              <a:rPr lang="de-CH" sz="1600" dirty="0">
                <a:solidFill>
                  <a:srgbClr val="EBEBEB"/>
                </a:solidFill>
              </a:rPr>
              <a:t>.</a:t>
            </a:r>
          </a:p>
        </p:txBody>
      </p:sp>
      <p:sp>
        <p:nvSpPr>
          <p:cNvPr id="3" name="Inhaltsplatzhalter 2">
            <a:extLst>
              <a:ext uri="{FF2B5EF4-FFF2-40B4-BE49-F238E27FC236}">
                <a16:creationId xmlns:a16="http://schemas.microsoft.com/office/drawing/2014/main" id="{AABCE6DB-394D-42F9-8264-619D65F423FD}"/>
              </a:ext>
            </a:extLst>
          </p:cNvPr>
          <p:cNvSpPr>
            <a:spLocks noGrp="1"/>
          </p:cNvSpPr>
          <p:nvPr>
            <p:ph idx="1"/>
          </p:nvPr>
        </p:nvSpPr>
        <p:spPr>
          <a:xfrm>
            <a:off x="5290077" y="437513"/>
            <a:ext cx="5502614" cy="5954325"/>
          </a:xfrm>
        </p:spPr>
        <p:txBody>
          <a:bodyPr anchor="ctr">
            <a:normAutofit/>
          </a:bodyPr>
          <a:lstStyle/>
          <a:p>
            <a:pPr>
              <a:lnSpc>
                <a:spcPct val="90000"/>
              </a:lnSpc>
            </a:pPr>
            <a:r>
              <a:rPr lang="en-US" sz="2000" dirty="0"/>
              <a:t>Political parties often offer many different subjects they stand for, but to get votes they divide their attention and cannot hold what they promise.</a:t>
            </a:r>
          </a:p>
          <a:p>
            <a:pPr>
              <a:lnSpc>
                <a:spcPct val="90000"/>
              </a:lnSpc>
            </a:pPr>
            <a:r>
              <a:rPr lang="en-US" sz="2000" dirty="0"/>
              <a:t>That is why our seven reps are focused on just ONE subject. And ALL seven CIC-Reps focus on support of women and children.</a:t>
            </a:r>
            <a:br>
              <a:rPr lang="en-US" sz="2000" dirty="0"/>
            </a:br>
            <a:endParaRPr lang="en-US" sz="2000" dirty="0"/>
          </a:p>
          <a:p>
            <a:pPr>
              <a:lnSpc>
                <a:spcPct val="90000"/>
              </a:lnSpc>
              <a:buFont typeface="Wingdings" panose="05000000000000000000" pitchFamily="2" charset="2"/>
              <a:buChar char="Ø"/>
            </a:pPr>
            <a:r>
              <a:rPr lang="en-US" sz="2000" dirty="0"/>
              <a:t>Health, Wealth, SPORT</a:t>
            </a:r>
          </a:p>
          <a:p>
            <a:pPr>
              <a:lnSpc>
                <a:spcPct val="90000"/>
              </a:lnSpc>
              <a:buFont typeface="Wingdings" panose="05000000000000000000" pitchFamily="2" charset="2"/>
              <a:buChar char="Ø"/>
            </a:pPr>
            <a:r>
              <a:rPr lang="en-US" sz="2000" dirty="0"/>
              <a:t>Home Affairs</a:t>
            </a:r>
          </a:p>
          <a:p>
            <a:pPr>
              <a:lnSpc>
                <a:spcPct val="90000"/>
              </a:lnSpc>
              <a:buFont typeface="Wingdings" panose="05000000000000000000" pitchFamily="2" charset="2"/>
              <a:buChar char="Ø"/>
            </a:pPr>
            <a:r>
              <a:rPr lang="en-US" sz="2000" dirty="0"/>
              <a:t>Education, Research</a:t>
            </a:r>
          </a:p>
          <a:p>
            <a:pPr>
              <a:lnSpc>
                <a:spcPct val="90000"/>
              </a:lnSpc>
              <a:buFont typeface="Wingdings" panose="05000000000000000000" pitchFamily="2" charset="2"/>
              <a:buChar char="Ø"/>
            </a:pPr>
            <a:r>
              <a:rPr lang="en-US" sz="2000" dirty="0"/>
              <a:t>Agriculture</a:t>
            </a:r>
          </a:p>
          <a:p>
            <a:pPr>
              <a:lnSpc>
                <a:spcPct val="90000"/>
              </a:lnSpc>
              <a:buFont typeface="Wingdings" panose="05000000000000000000" pitchFamily="2" charset="2"/>
              <a:buChar char="Ø"/>
            </a:pPr>
            <a:r>
              <a:rPr lang="en-US" sz="2000" dirty="0"/>
              <a:t>Business, Finance</a:t>
            </a:r>
          </a:p>
          <a:p>
            <a:pPr>
              <a:lnSpc>
                <a:spcPct val="90000"/>
              </a:lnSpc>
              <a:buFont typeface="Wingdings" panose="05000000000000000000" pitchFamily="2" charset="2"/>
              <a:buChar char="Ø"/>
            </a:pPr>
            <a:r>
              <a:rPr lang="en-US" sz="2000" dirty="0"/>
              <a:t>Environment, Energy, Transport</a:t>
            </a:r>
          </a:p>
          <a:p>
            <a:pPr>
              <a:lnSpc>
                <a:spcPct val="90000"/>
              </a:lnSpc>
              <a:buFont typeface="Wingdings" panose="05000000000000000000" pitchFamily="2" charset="2"/>
              <a:buChar char="Ø"/>
            </a:pPr>
            <a:r>
              <a:rPr lang="en-US" sz="2000" dirty="0"/>
              <a:t>Foreign Affairs</a:t>
            </a:r>
            <a:br>
              <a:rPr lang="en-US" sz="2000" dirty="0"/>
            </a:br>
            <a:endParaRPr lang="de-CH" sz="2000" dirty="0"/>
          </a:p>
        </p:txBody>
      </p:sp>
    </p:spTree>
    <p:extLst>
      <p:ext uri="{BB962C8B-B14F-4D97-AF65-F5344CB8AC3E}">
        <p14:creationId xmlns:p14="http://schemas.microsoft.com/office/powerpoint/2010/main" val="2896023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1E046E-F9AD-4752-8EB4-01E8B489E4BC}"/>
              </a:ext>
            </a:extLst>
          </p:cNvPr>
          <p:cNvSpPr>
            <a:spLocks noGrp="1"/>
          </p:cNvSpPr>
          <p:nvPr>
            <p:ph type="title"/>
          </p:nvPr>
        </p:nvSpPr>
        <p:spPr/>
        <p:txBody>
          <a:bodyPr/>
          <a:lstStyle/>
          <a:p>
            <a:r>
              <a:rPr lang="de-CH" sz="3200" dirty="0"/>
              <a:t>The SEVEN Union </a:t>
            </a:r>
            <a:r>
              <a:rPr lang="de-CH" sz="3200" dirty="0" err="1"/>
              <a:t>Councillors</a:t>
            </a:r>
            <a:r>
              <a:rPr lang="de-CH" sz="3200" dirty="0"/>
              <a:t> </a:t>
            </a:r>
            <a:br>
              <a:rPr lang="de-CH" sz="3200" dirty="0"/>
            </a:br>
            <a:r>
              <a:rPr lang="de-CH" sz="3200" dirty="0" err="1"/>
              <a:t>of</a:t>
            </a:r>
            <a:r>
              <a:rPr lang="de-CH" sz="3200" dirty="0"/>
              <a:t> </a:t>
            </a:r>
            <a:r>
              <a:rPr lang="de-CH" sz="3200" dirty="0" err="1"/>
              <a:t>the</a:t>
            </a:r>
            <a:r>
              <a:rPr lang="de-CH" sz="3200" dirty="0"/>
              <a:t> Anchor Circle</a:t>
            </a:r>
            <a:br>
              <a:rPr lang="de-CH" sz="3200" dirty="0"/>
            </a:br>
            <a:r>
              <a:rPr lang="de-CH" sz="1600" dirty="0" err="1"/>
              <a:t>Three</a:t>
            </a:r>
            <a:r>
              <a:rPr lang="de-CH" sz="1600" dirty="0"/>
              <a:t> </a:t>
            </a:r>
            <a:r>
              <a:rPr lang="de-CH" sz="1600" dirty="0" err="1"/>
              <a:t>women</a:t>
            </a:r>
            <a:r>
              <a:rPr lang="de-CH" sz="1600" dirty="0"/>
              <a:t>, </a:t>
            </a:r>
            <a:r>
              <a:rPr lang="de-CH" sz="1600" dirty="0" err="1"/>
              <a:t>three</a:t>
            </a:r>
            <a:r>
              <a:rPr lang="de-CH" sz="1600" dirty="0"/>
              <a:t> </a:t>
            </a:r>
            <a:r>
              <a:rPr lang="de-CH" sz="1600" dirty="0" err="1"/>
              <a:t>men</a:t>
            </a:r>
            <a:r>
              <a:rPr lang="de-CH" sz="1600" dirty="0"/>
              <a:t> and </a:t>
            </a:r>
            <a:r>
              <a:rPr lang="de-CH" sz="1600" dirty="0" err="1"/>
              <a:t>one</a:t>
            </a:r>
            <a:r>
              <a:rPr lang="de-CH" sz="1600" dirty="0"/>
              <a:t> </a:t>
            </a:r>
            <a:r>
              <a:rPr lang="de-CH" sz="1600" dirty="0" err="1"/>
              <a:t>representer</a:t>
            </a:r>
            <a:r>
              <a:rPr lang="de-CH" sz="1600" dirty="0"/>
              <a:t> </a:t>
            </a:r>
            <a:r>
              <a:rPr lang="de-CH" sz="1600" dirty="0" err="1"/>
              <a:t>of</a:t>
            </a:r>
            <a:r>
              <a:rPr lang="de-CH" sz="1600" dirty="0"/>
              <a:t> </a:t>
            </a:r>
            <a:r>
              <a:rPr lang="de-CH" sz="1600" dirty="0" err="1"/>
              <a:t>the</a:t>
            </a:r>
            <a:r>
              <a:rPr lang="de-CH" sz="1600" dirty="0"/>
              <a:t> </a:t>
            </a:r>
            <a:r>
              <a:rPr lang="de-CH" sz="1600" dirty="0" err="1"/>
              <a:t>youngster</a:t>
            </a:r>
            <a:endParaRPr lang="de-CH" sz="1600" dirty="0"/>
          </a:p>
        </p:txBody>
      </p:sp>
      <p:sp>
        <p:nvSpPr>
          <p:cNvPr id="3" name="Inhaltsplatzhalter 2">
            <a:extLst>
              <a:ext uri="{FF2B5EF4-FFF2-40B4-BE49-F238E27FC236}">
                <a16:creationId xmlns:a16="http://schemas.microsoft.com/office/drawing/2014/main" id="{8EBB8D9F-84C4-45FB-AC4D-499446592982}"/>
              </a:ext>
            </a:extLst>
          </p:cNvPr>
          <p:cNvSpPr>
            <a:spLocks noGrp="1"/>
          </p:cNvSpPr>
          <p:nvPr>
            <p:ph idx="1"/>
          </p:nvPr>
        </p:nvSpPr>
        <p:spPr>
          <a:xfrm>
            <a:off x="1154954" y="2603500"/>
            <a:ext cx="8825659" cy="4054154"/>
          </a:xfrm>
        </p:spPr>
        <p:txBody>
          <a:bodyPr>
            <a:normAutofit/>
          </a:bodyPr>
          <a:lstStyle/>
          <a:p>
            <a:r>
              <a:rPr lang="de-CH" dirty="0"/>
              <a:t>The </a:t>
            </a:r>
            <a:r>
              <a:rPr lang="de-CH" dirty="0" err="1"/>
              <a:t>president</a:t>
            </a:r>
            <a:r>
              <a:rPr lang="de-CH" dirty="0"/>
              <a:t> </a:t>
            </a:r>
            <a:r>
              <a:rPr lang="de-CH" dirty="0" err="1"/>
              <a:t>is</a:t>
            </a:r>
            <a:r>
              <a:rPr lang="de-CH" dirty="0"/>
              <a:t> </a:t>
            </a:r>
            <a:r>
              <a:rPr lang="de-CH" dirty="0" err="1"/>
              <a:t>elected</a:t>
            </a:r>
            <a:r>
              <a:rPr lang="de-CH" dirty="0"/>
              <a:t> </a:t>
            </a:r>
            <a:r>
              <a:rPr lang="de-CH" dirty="0" err="1"/>
              <a:t>for</a:t>
            </a:r>
            <a:r>
              <a:rPr lang="de-CH" dirty="0"/>
              <a:t> a </a:t>
            </a:r>
            <a:r>
              <a:rPr lang="de-CH" dirty="0" err="1"/>
              <a:t>one-year</a:t>
            </a:r>
            <a:r>
              <a:rPr lang="de-CH" dirty="0"/>
              <a:t> </a:t>
            </a:r>
            <a:r>
              <a:rPr lang="de-CH" dirty="0" err="1"/>
              <a:t>term</a:t>
            </a:r>
            <a:r>
              <a:rPr lang="de-CH" dirty="0"/>
              <a:t> </a:t>
            </a:r>
            <a:r>
              <a:rPr lang="de-CH" dirty="0" err="1"/>
              <a:t>of</a:t>
            </a:r>
            <a:r>
              <a:rPr lang="de-CH" dirty="0"/>
              <a:t> </a:t>
            </a:r>
            <a:r>
              <a:rPr lang="de-CH" dirty="0" err="1"/>
              <a:t>office</a:t>
            </a:r>
            <a:r>
              <a:rPr lang="de-CH" dirty="0"/>
              <a:t> and </a:t>
            </a:r>
            <a:r>
              <a:rPr lang="de-CH" dirty="0" err="1"/>
              <a:t>is</a:t>
            </a:r>
            <a:r>
              <a:rPr lang="de-CH" dirty="0"/>
              <a:t> </a:t>
            </a:r>
            <a:r>
              <a:rPr lang="de-CH" dirty="0" err="1"/>
              <a:t>regarded</a:t>
            </a:r>
            <a:r>
              <a:rPr lang="de-CH" dirty="0"/>
              <a:t> </a:t>
            </a:r>
            <a:r>
              <a:rPr lang="de-CH" dirty="0" err="1"/>
              <a:t>that</a:t>
            </a:r>
            <a:r>
              <a:rPr lang="de-CH" dirty="0"/>
              <a:t> time </a:t>
            </a:r>
            <a:r>
              <a:rPr lang="de-CH" dirty="0" err="1"/>
              <a:t>as</a:t>
            </a:r>
            <a:r>
              <a:rPr lang="de-CH" dirty="0"/>
              <a:t> «Primus </a:t>
            </a:r>
            <a:r>
              <a:rPr lang="de-CH" dirty="0" err="1"/>
              <a:t>inter</a:t>
            </a:r>
            <a:r>
              <a:rPr lang="de-CH" dirty="0"/>
              <a:t> </a:t>
            </a:r>
            <a:r>
              <a:rPr lang="de-CH" dirty="0" err="1"/>
              <a:t>pares</a:t>
            </a:r>
            <a:r>
              <a:rPr lang="de-CH" dirty="0"/>
              <a:t>», </a:t>
            </a:r>
            <a:r>
              <a:rPr lang="de-CH" dirty="0" err="1"/>
              <a:t>first</a:t>
            </a:r>
            <a:r>
              <a:rPr lang="de-CH" dirty="0"/>
              <a:t> </a:t>
            </a:r>
            <a:r>
              <a:rPr lang="de-CH" dirty="0" err="1"/>
              <a:t>among</a:t>
            </a:r>
            <a:r>
              <a:rPr lang="de-CH" dirty="0"/>
              <a:t> </a:t>
            </a:r>
            <a:r>
              <a:rPr lang="de-CH" dirty="0" err="1"/>
              <a:t>equals</a:t>
            </a:r>
            <a:r>
              <a:rPr lang="de-CH" dirty="0"/>
              <a:t>.</a:t>
            </a:r>
          </a:p>
          <a:p>
            <a:r>
              <a:rPr lang="de-CH" dirty="0"/>
              <a:t>System </a:t>
            </a:r>
            <a:r>
              <a:rPr lang="de-CH" dirty="0" err="1"/>
              <a:t>of</a:t>
            </a:r>
            <a:r>
              <a:rPr lang="de-CH" dirty="0"/>
              <a:t> </a:t>
            </a:r>
            <a:r>
              <a:rPr lang="de-CH" dirty="0" err="1"/>
              <a:t>rotation</a:t>
            </a:r>
            <a:r>
              <a:rPr lang="de-CH" dirty="0"/>
              <a:t>, </a:t>
            </a:r>
            <a:r>
              <a:rPr lang="de-CH" dirty="0" err="1"/>
              <a:t>whereby</a:t>
            </a:r>
            <a:r>
              <a:rPr lang="de-CH" dirty="0"/>
              <a:t> </a:t>
            </a:r>
            <a:r>
              <a:rPr lang="de-CH" dirty="0" err="1"/>
              <a:t>the</a:t>
            </a:r>
            <a:r>
              <a:rPr lang="de-CH" dirty="0"/>
              <a:t> </a:t>
            </a:r>
            <a:r>
              <a:rPr lang="de-CH" dirty="0" err="1"/>
              <a:t>longest</a:t>
            </a:r>
            <a:r>
              <a:rPr lang="de-CH" dirty="0"/>
              <a:t>-standing </a:t>
            </a:r>
            <a:r>
              <a:rPr lang="de-CH" dirty="0" err="1"/>
              <a:t>member</a:t>
            </a:r>
            <a:r>
              <a:rPr lang="de-CH" dirty="0"/>
              <a:t> </a:t>
            </a:r>
            <a:r>
              <a:rPr lang="de-CH" dirty="0" err="1"/>
              <a:t>of</a:t>
            </a:r>
            <a:r>
              <a:rPr lang="de-CH" dirty="0"/>
              <a:t> </a:t>
            </a:r>
            <a:r>
              <a:rPr lang="de-CH" dirty="0" err="1"/>
              <a:t>the</a:t>
            </a:r>
            <a:r>
              <a:rPr lang="de-CH" dirty="0"/>
              <a:t> </a:t>
            </a:r>
            <a:r>
              <a:rPr lang="de-CH" dirty="0" err="1"/>
              <a:t>council</a:t>
            </a:r>
            <a:r>
              <a:rPr lang="de-CH" dirty="0"/>
              <a:t> </a:t>
            </a:r>
            <a:r>
              <a:rPr lang="de-CH" dirty="0" err="1"/>
              <a:t>becomes</a:t>
            </a:r>
            <a:r>
              <a:rPr lang="de-CH" dirty="0"/>
              <a:t> </a:t>
            </a:r>
            <a:r>
              <a:rPr lang="de-CH" dirty="0" err="1"/>
              <a:t>the</a:t>
            </a:r>
            <a:r>
              <a:rPr lang="de-CH" dirty="0"/>
              <a:t> vice </a:t>
            </a:r>
            <a:r>
              <a:rPr lang="de-CH" dirty="0" err="1"/>
              <a:t>president</a:t>
            </a:r>
            <a:r>
              <a:rPr lang="de-CH" dirty="0"/>
              <a:t> </a:t>
            </a:r>
            <a:r>
              <a:rPr lang="de-CH" dirty="0" err="1"/>
              <a:t>of</a:t>
            </a:r>
            <a:r>
              <a:rPr lang="de-CH" dirty="0"/>
              <a:t> </a:t>
            </a:r>
            <a:r>
              <a:rPr lang="de-CH" dirty="0" err="1"/>
              <a:t>the</a:t>
            </a:r>
            <a:r>
              <a:rPr lang="de-CH" dirty="0"/>
              <a:t> Union Council and </a:t>
            </a:r>
            <a:r>
              <a:rPr lang="de-CH" dirty="0" err="1"/>
              <a:t>then</a:t>
            </a:r>
            <a:r>
              <a:rPr lang="de-CH" dirty="0"/>
              <a:t> </a:t>
            </a:r>
            <a:r>
              <a:rPr lang="de-CH" dirty="0" err="1"/>
              <a:t>one</a:t>
            </a:r>
            <a:r>
              <a:rPr lang="de-CH" dirty="0"/>
              <a:t> </a:t>
            </a:r>
            <a:r>
              <a:rPr lang="de-CH" dirty="0" err="1"/>
              <a:t>year</a:t>
            </a:r>
            <a:r>
              <a:rPr lang="de-CH" dirty="0"/>
              <a:t> </a:t>
            </a:r>
            <a:r>
              <a:rPr lang="de-CH" dirty="0" err="1"/>
              <a:t>later</a:t>
            </a:r>
            <a:r>
              <a:rPr lang="de-CH" dirty="0"/>
              <a:t> </a:t>
            </a:r>
            <a:r>
              <a:rPr lang="de-CH" dirty="0" err="1"/>
              <a:t>the</a:t>
            </a:r>
            <a:r>
              <a:rPr lang="de-CH" dirty="0"/>
              <a:t> </a:t>
            </a:r>
            <a:r>
              <a:rPr lang="de-CH" dirty="0" err="1"/>
              <a:t>president</a:t>
            </a:r>
            <a:r>
              <a:rPr lang="de-CH" dirty="0"/>
              <a:t> </a:t>
            </a:r>
            <a:r>
              <a:rPr lang="de-CH" dirty="0" err="1"/>
              <a:t>of</a:t>
            </a:r>
            <a:r>
              <a:rPr lang="de-CH" dirty="0"/>
              <a:t> Sound </a:t>
            </a:r>
            <a:r>
              <a:rPr lang="de-CH" dirty="0" err="1"/>
              <a:t>Prosperity</a:t>
            </a:r>
            <a:r>
              <a:rPr lang="de-CH" dirty="0"/>
              <a:t>. (</a:t>
            </a:r>
            <a:r>
              <a:rPr lang="de-CH" dirty="0" err="1"/>
              <a:t>We</a:t>
            </a:r>
            <a:r>
              <a:rPr lang="de-CH" dirty="0"/>
              <a:t> </a:t>
            </a:r>
            <a:r>
              <a:rPr lang="de-CH" dirty="0" err="1"/>
              <a:t>start</a:t>
            </a:r>
            <a:r>
              <a:rPr lang="de-CH" dirty="0"/>
              <a:t> </a:t>
            </a:r>
            <a:r>
              <a:rPr lang="de-CH" dirty="0" err="1"/>
              <a:t>with</a:t>
            </a:r>
            <a:r>
              <a:rPr lang="de-CH" dirty="0"/>
              <a:t> </a:t>
            </a:r>
            <a:r>
              <a:rPr lang="de-CH" dirty="0" err="1"/>
              <a:t>the</a:t>
            </a:r>
            <a:r>
              <a:rPr lang="de-CH" dirty="0"/>
              <a:t> </a:t>
            </a:r>
            <a:r>
              <a:rPr lang="de-CH" dirty="0" err="1"/>
              <a:t>oldest</a:t>
            </a:r>
            <a:r>
              <a:rPr lang="de-CH" dirty="0"/>
              <a:t> </a:t>
            </a:r>
            <a:r>
              <a:rPr lang="de-CH" dirty="0" err="1"/>
              <a:t>person</a:t>
            </a:r>
            <a:r>
              <a:rPr lang="de-CH" dirty="0"/>
              <a:t> in </a:t>
            </a:r>
            <a:r>
              <a:rPr lang="de-CH" dirty="0" err="1"/>
              <a:t>the</a:t>
            </a:r>
            <a:r>
              <a:rPr lang="de-CH" dirty="0"/>
              <a:t> Anchor Circle.)</a:t>
            </a:r>
          </a:p>
          <a:p>
            <a:r>
              <a:rPr lang="de-CH" b="1" dirty="0" err="1"/>
              <a:t>No</a:t>
            </a:r>
            <a:r>
              <a:rPr lang="de-CH" b="1" dirty="0"/>
              <a:t> </a:t>
            </a:r>
            <a:r>
              <a:rPr lang="de-CH" b="1" dirty="0" err="1"/>
              <a:t>concentration</a:t>
            </a:r>
            <a:r>
              <a:rPr lang="de-CH" b="1" dirty="0"/>
              <a:t> </a:t>
            </a:r>
            <a:r>
              <a:rPr lang="de-CH" b="1" dirty="0" err="1"/>
              <a:t>of</a:t>
            </a:r>
            <a:r>
              <a:rPr lang="de-CH" b="1" dirty="0"/>
              <a:t> power.</a:t>
            </a:r>
          </a:p>
          <a:p>
            <a:pPr>
              <a:buFont typeface="Wingdings" panose="05000000000000000000" pitchFamily="2" charset="2"/>
              <a:buChar char="Ø"/>
            </a:pPr>
            <a:r>
              <a:rPr lang="de-CH" dirty="0" err="1"/>
              <a:t>To</a:t>
            </a:r>
            <a:r>
              <a:rPr lang="de-CH" dirty="0"/>
              <a:t> </a:t>
            </a:r>
            <a:r>
              <a:rPr lang="de-CH" dirty="0" err="1"/>
              <a:t>avoid</a:t>
            </a:r>
            <a:r>
              <a:rPr lang="de-CH" dirty="0"/>
              <a:t> </a:t>
            </a:r>
            <a:r>
              <a:rPr lang="de-CH" dirty="0" err="1"/>
              <a:t>concentration</a:t>
            </a:r>
            <a:r>
              <a:rPr lang="de-CH" dirty="0"/>
              <a:t> </a:t>
            </a:r>
            <a:r>
              <a:rPr lang="de-CH" dirty="0" err="1"/>
              <a:t>of</a:t>
            </a:r>
            <a:r>
              <a:rPr lang="de-CH" dirty="0"/>
              <a:t> </a:t>
            </a:r>
            <a:r>
              <a:rPr lang="de-CH" dirty="0" err="1"/>
              <a:t>too</a:t>
            </a:r>
            <a:r>
              <a:rPr lang="de-CH" dirty="0"/>
              <a:t> </a:t>
            </a:r>
            <a:r>
              <a:rPr lang="de-CH" dirty="0" err="1"/>
              <a:t>much</a:t>
            </a:r>
            <a:r>
              <a:rPr lang="de-CH" dirty="0"/>
              <a:t> power in </a:t>
            </a:r>
            <a:r>
              <a:rPr lang="de-CH" dirty="0" err="1"/>
              <a:t>too</a:t>
            </a:r>
            <a:r>
              <a:rPr lang="de-CH" dirty="0"/>
              <a:t> </a:t>
            </a:r>
            <a:r>
              <a:rPr lang="de-CH" dirty="0" err="1"/>
              <a:t>few</a:t>
            </a:r>
            <a:r>
              <a:rPr lang="de-CH" dirty="0"/>
              <a:t> </a:t>
            </a:r>
            <a:r>
              <a:rPr lang="de-CH" dirty="0" err="1"/>
              <a:t>hands</a:t>
            </a:r>
            <a:r>
              <a:rPr lang="de-CH" dirty="0"/>
              <a:t>, and </a:t>
            </a:r>
            <a:r>
              <a:rPr lang="de-CH" dirty="0" err="1"/>
              <a:t>certainly</a:t>
            </a:r>
            <a:r>
              <a:rPr lang="de-CH" dirty="0"/>
              <a:t> </a:t>
            </a:r>
            <a:r>
              <a:rPr lang="de-CH" dirty="0" err="1"/>
              <a:t>too</a:t>
            </a:r>
            <a:r>
              <a:rPr lang="de-CH" dirty="0"/>
              <a:t> </a:t>
            </a:r>
            <a:r>
              <a:rPr lang="de-CH" dirty="0" err="1"/>
              <a:t>many</a:t>
            </a:r>
            <a:r>
              <a:rPr lang="de-CH" dirty="0"/>
              <a:t> </a:t>
            </a:r>
            <a:r>
              <a:rPr lang="de-CH" dirty="0" err="1"/>
              <a:t>executive</a:t>
            </a:r>
            <a:r>
              <a:rPr lang="de-CH" dirty="0"/>
              <a:t> </a:t>
            </a:r>
            <a:r>
              <a:rPr lang="de-CH" dirty="0" err="1"/>
              <a:t>powers</a:t>
            </a:r>
            <a:r>
              <a:rPr lang="de-CH" dirty="0"/>
              <a:t> in </a:t>
            </a:r>
            <a:r>
              <a:rPr lang="de-CH" dirty="0" err="1"/>
              <a:t>the</a:t>
            </a:r>
            <a:r>
              <a:rPr lang="de-CH" dirty="0"/>
              <a:t> </a:t>
            </a:r>
            <a:r>
              <a:rPr lang="de-CH" dirty="0" err="1"/>
              <a:t>hands</a:t>
            </a:r>
            <a:r>
              <a:rPr lang="de-CH" dirty="0"/>
              <a:t> </a:t>
            </a:r>
            <a:r>
              <a:rPr lang="de-CH" dirty="0" err="1"/>
              <a:t>of</a:t>
            </a:r>
            <a:r>
              <a:rPr lang="de-CH" dirty="0"/>
              <a:t> </a:t>
            </a:r>
            <a:r>
              <a:rPr lang="de-CH" dirty="0" err="1"/>
              <a:t>one</a:t>
            </a:r>
            <a:r>
              <a:rPr lang="de-CH" dirty="0"/>
              <a:t> </a:t>
            </a:r>
            <a:r>
              <a:rPr lang="de-CH" dirty="0" err="1"/>
              <a:t>person</a:t>
            </a:r>
            <a:r>
              <a:rPr lang="de-CH" dirty="0"/>
              <a:t>, </a:t>
            </a:r>
            <a:r>
              <a:rPr lang="de-CH" dirty="0" err="1"/>
              <a:t>the</a:t>
            </a:r>
            <a:r>
              <a:rPr lang="de-CH" dirty="0"/>
              <a:t> </a:t>
            </a:r>
            <a:r>
              <a:rPr lang="de-CH" dirty="0" err="1"/>
              <a:t>community</a:t>
            </a:r>
            <a:r>
              <a:rPr lang="de-CH" dirty="0"/>
              <a:t> </a:t>
            </a:r>
            <a:r>
              <a:rPr lang="de-CH" dirty="0" err="1"/>
              <a:t>presidency</a:t>
            </a:r>
            <a:r>
              <a:rPr lang="de-CH" dirty="0"/>
              <a:t> was </a:t>
            </a:r>
            <a:r>
              <a:rPr lang="de-CH" dirty="0" err="1"/>
              <a:t>shaped</a:t>
            </a:r>
            <a:r>
              <a:rPr lang="de-CH" dirty="0"/>
              <a:t> </a:t>
            </a:r>
            <a:r>
              <a:rPr lang="de-CH" dirty="0" err="1"/>
              <a:t>accordingly</a:t>
            </a:r>
            <a:r>
              <a:rPr lang="de-CH" dirty="0"/>
              <a:t> and </a:t>
            </a:r>
            <a:r>
              <a:rPr lang="de-CH" dirty="0" err="1"/>
              <a:t>the</a:t>
            </a:r>
            <a:r>
              <a:rPr lang="de-CH" dirty="0"/>
              <a:t> </a:t>
            </a:r>
            <a:r>
              <a:rPr lang="de-CH" dirty="0" err="1"/>
              <a:t>term</a:t>
            </a:r>
            <a:r>
              <a:rPr lang="de-CH" dirty="0"/>
              <a:t> </a:t>
            </a:r>
            <a:r>
              <a:rPr lang="de-CH" dirty="0" err="1"/>
              <a:t>of</a:t>
            </a:r>
            <a:r>
              <a:rPr lang="de-CH" dirty="0"/>
              <a:t> </a:t>
            </a:r>
            <a:r>
              <a:rPr lang="de-CH" dirty="0" err="1"/>
              <a:t>office</a:t>
            </a:r>
            <a:r>
              <a:rPr lang="de-CH" dirty="0"/>
              <a:t> limited </a:t>
            </a:r>
            <a:r>
              <a:rPr lang="de-CH" dirty="0" err="1"/>
              <a:t>to</a:t>
            </a:r>
            <a:r>
              <a:rPr lang="de-CH" dirty="0"/>
              <a:t> </a:t>
            </a:r>
            <a:r>
              <a:rPr lang="de-CH" dirty="0" err="1"/>
              <a:t>one</a:t>
            </a:r>
            <a:r>
              <a:rPr lang="de-CH" dirty="0"/>
              <a:t> </a:t>
            </a:r>
            <a:r>
              <a:rPr lang="de-CH" dirty="0" err="1"/>
              <a:t>year</a:t>
            </a:r>
            <a:r>
              <a:rPr lang="de-CH" dirty="0"/>
              <a:t>.</a:t>
            </a:r>
          </a:p>
        </p:txBody>
      </p:sp>
    </p:spTree>
    <p:extLst>
      <p:ext uri="{BB962C8B-B14F-4D97-AF65-F5344CB8AC3E}">
        <p14:creationId xmlns:p14="http://schemas.microsoft.com/office/powerpoint/2010/main" val="58510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7"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Shape 13">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11"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el 1">
            <a:extLst>
              <a:ext uri="{FF2B5EF4-FFF2-40B4-BE49-F238E27FC236}">
                <a16:creationId xmlns:a16="http://schemas.microsoft.com/office/drawing/2014/main" id="{721FCC83-1D90-4FCF-A61F-2EEA378E055C}"/>
              </a:ext>
            </a:extLst>
          </p:cNvPr>
          <p:cNvSpPr>
            <a:spLocks noGrp="1"/>
          </p:cNvSpPr>
          <p:nvPr>
            <p:ph type="title"/>
          </p:nvPr>
        </p:nvSpPr>
        <p:spPr>
          <a:xfrm>
            <a:off x="994087" y="1130603"/>
            <a:ext cx="3342442" cy="4596794"/>
          </a:xfrm>
        </p:spPr>
        <p:txBody>
          <a:bodyPr anchor="ctr">
            <a:normAutofit/>
          </a:bodyPr>
          <a:lstStyle/>
          <a:p>
            <a:r>
              <a:rPr lang="de-CH" sz="3200" dirty="0">
                <a:solidFill>
                  <a:srgbClr val="EBEBEB"/>
                </a:solidFill>
              </a:rPr>
              <a:t>Position </a:t>
            </a:r>
            <a:r>
              <a:rPr lang="de-CH" sz="3200" dirty="0" err="1">
                <a:solidFill>
                  <a:srgbClr val="EBEBEB"/>
                </a:solidFill>
              </a:rPr>
              <a:t>of</a:t>
            </a:r>
            <a:r>
              <a:rPr lang="de-CH" sz="3200" dirty="0">
                <a:solidFill>
                  <a:srgbClr val="EBEBEB"/>
                </a:solidFill>
              </a:rPr>
              <a:t> </a:t>
            </a:r>
            <a:r>
              <a:rPr lang="de-CH" sz="3200" dirty="0" err="1">
                <a:solidFill>
                  <a:srgbClr val="EBEBEB"/>
                </a:solidFill>
              </a:rPr>
              <a:t>the</a:t>
            </a:r>
            <a:r>
              <a:rPr lang="de-CH" sz="3200" dirty="0">
                <a:solidFill>
                  <a:srgbClr val="EBEBEB"/>
                </a:solidFill>
              </a:rPr>
              <a:t> CIC-Reps, in </a:t>
            </a:r>
            <a:r>
              <a:rPr lang="de-CH" sz="3200" dirty="0" err="1">
                <a:solidFill>
                  <a:srgbClr val="EBEBEB"/>
                </a:solidFill>
              </a:rPr>
              <a:t>connection</a:t>
            </a:r>
            <a:r>
              <a:rPr lang="de-CH" sz="3200" dirty="0">
                <a:solidFill>
                  <a:srgbClr val="EBEBEB"/>
                </a:solidFill>
              </a:rPr>
              <a:t> </a:t>
            </a:r>
            <a:r>
              <a:rPr lang="de-CH" sz="3200" dirty="0" err="1">
                <a:solidFill>
                  <a:srgbClr val="EBEBEB"/>
                </a:solidFill>
              </a:rPr>
              <a:t>to</a:t>
            </a:r>
            <a:r>
              <a:rPr lang="de-CH" sz="3200" dirty="0">
                <a:solidFill>
                  <a:srgbClr val="EBEBEB"/>
                </a:solidFill>
              </a:rPr>
              <a:t> </a:t>
            </a:r>
            <a:r>
              <a:rPr lang="de-CH" sz="3200" dirty="0" err="1">
                <a:solidFill>
                  <a:srgbClr val="EBEBEB"/>
                </a:solidFill>
              </a:rPr>
              <a:t>the</a:t>
            </a:r>
            <a:r>
              <a:rPr lang="de-CH" sz="3200" dirty="0">
                <a:solidFill>
                  <a:srgbClr val="EBEBEB"/>
                </a:solidFill>
              </a:rPr>
              <a:t> Community Interest Circle</a:t>
            </a:r>
          </a:p>
        </p:txBody>
      </p:sp>
      <p:sp>
        <p:nvSpPr>
          <p:cNvPr id="3" name="Inhaltsplatzhalter 2">
            <a:extLst>
              <a:ext uri="{FF2B5EF4-FFF2-40B4-BE49-F238E27FC236}">
                <a16:creationId xmlns:a16="http://schemas.microsoft.com/office/drawing/2014/main" id="{EBBF3427-C8A9-4079-A2C4-60331239C7C0}"/>
              </a:ext>
            </a:extLst>
          </p:cNvPr>
          <p:cNvSpPr>
            <a:spLocks noGrp="1"/>
          </p:cNvSpPr>
          <p:nvPr>
            <p:ph idx="1"/>
          </p:nvPr>
        </p:nvSpPr>
        <p:spPr>
          <a:xfrm>
            <a:off x="5330616" y="921408"/>
            <a:ext cx="5502614" cy="5954325"/>
          </a:xfrm>
        </p:spPr>
        <p:txBody>
          <a:bodyPr anchor="ctr">
            <a:normAutofit/>
          </a:bodyPr>
          <a:lstStyle/>
          <a:p>
            <a:pPr>
              <a:buFont typeface="Wingdings" panose="05000000000000000000" pitchFamily="2" charset="2"/>
              <a:buChar char="Ø"/>
            </a:pPr>
            <a:r>
              <a:rPr lang="en-US" sz="2000" dirty="0"/>
              <a:t>The Union Council will be chosen out of the CIC’s of the Continent and Country Circles.</a:t>
            </a:r>
          </a:p>
          <a:p>
            <a:pPr>
              <a:buFont typeface="Wingdings" panose="05000000000000000000" pitchFamily="2" charset="2"/>
              <a:buChar char="Ø"/>
            </a:pPr>
            <a:r>
              <a:rPr lang="en-US" sz="2000" dirty="0"/>
              <a:t>Each of the Countries can send their elected CIC-Rep to become a Union Council Member.</a:t>
            </a:r>
          </a:p>
          <a:p>
            <a:pPr>
              <a:buFont typeface="Wingdings" panose="05000000000000000000" pitchFamily="2" charset="2"/>
              <a:buChar char="Ø"/>
            </a:pPr>
            <a:r>
              <a:rPr lang="en-US" sz="2000" dirty="0"/>
              <a:t>Just as each City can choose the Country Union Council.</a:t>
            </a:r>
          </a:p>
          <a:p>
            <a:pPr>
              <a:buFont typeface="Wingdings" panose="05000000000000000000" pitchFamily="2" charset="2"/>
              <a:buChar char="Ø"/>
            </a:pPr>
            <a:r>
              <a:rPr lang="en-US" sz="2000" dirty="0"/>
              <a:t>Just as each community can choose the City Union Council.</a:t>
            </a:r>
          </a:p>
          <a:p>
            <a:pPr>
              <a:buFont typeface="Wingdings" panose="05000000000000000000" pitchFamily="2" charset="2"/>
              <a:buChar char="Ø"/>
            </a:pPr>
            <a:r>
              <a:rPr lang="en-US" sz="2000" dirty="0"/>
              <a:t>The function of the Union </a:t>
            </a:r>
            <a:r>
              <a:rPr lang="en-US" sz="2000" dirty="0" err="1"/>
              <a:t>Councillor</a:t>
            </a:r>
            <a:r>
              <a:rPr lang="en-US" sz="2000" dirty="0"/>
              <a:t>, (CIC </a:t>
            </a:r>
            <a:r>
              <a:rPr lang="en-US" sz="2000" dirty="0" err="1"/>
              <a:t>representer</a:t>
            </a:r>
            <a:r>
              <a:rPr lang="en-US" sz="2000" dirty="0"/>
              <a:t> in the Union Council) will be offered to the member associated the best with the CIC it represents but is in fact the manager and has the CIC representatives in each country to fulfill the tasks.</a:t>
            </a:r>
          </a:p>
          <a:p>
            <a:pPr>
              <a:buFont typeface="Wingdings" panose="05000000000000000000" pitchFamily="2" charset="2"/>
              <a:buChar char="Ø"/>
            </a:pPr>
            <a:endParaRPr lang="en-US" sz="2000" dirty="0"/>
          </a:p>
          <a:p>
            <a:endParaRPr lang="de-CH" sz="2000" dirty="0"/>
          </a:p>
        </p:txBody>
      </p:sp>
    </p:spTree>
    <p:extLst>
      <p:ext uri="{BB962C8B-B14F-4D97-AF65-F5344CB8AC3E}">
        <p14:creationId xmlns:p14="http://schemas.microsoft.com/office/powerpoint/2010/main" val="462402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2F448CB3-7B4F-45D7-B7C0-DF553DF614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24" name="Rectangle 23">
              <a:extLst>
                <a:ext uri="{FF2B5EF4-FFF2-40B4-BE49-F238E27FC236}">
                  <a16:creationId xmlns:a16="http://schemas.microsoft.com/office/drawing/2014/main" id="{5C5305EA-7A88-413D-BE8A-47A02476F0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Freeform 5">
              <a:extLst>
                <a:ext uri="{FF2B5EF4-FFF2-40B4-BE49-F238E27FC236}">
                  <a16:creationId xmlns:a16="http://schemas.microsoft.com/office/drawing/2014/main" id="{FCA94DB5-FE56-4A3D-BC48-31B5595197F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el 1">
            <a:extLst>
              <a:ext uri="{FF2B5EF4-FFF2-40B4-BE49-F238E27FC236}">
                <a16:creationId xmlns:a16="http://schemas.microsoft.com/office/drawing/2014/main" id="{4D3685FA-EDC9-491C-B12B-BBE3275C26FE}"/>
              </a:ext>
            </a:extLst>
          </p:cNvPr>
          <p:cNvSpPr>
            <a:spLocks noGrp="1"/>
          </p:cNvSpPr>
          <p:nvPr>
            <p:ph type="title"/>
          </p:nvPr>
        </p:nvSpPr>
        <p:spPr>
          <a:xfrm>
            <a:off x="1154954" y="1118185"/>
            <a:ext cx="8761413" cy="706964"/>
          </a:xfrm>
        </p:spPr>
        <p:txBody>
          <a:bodyPr>
            <a:noAutofit/>
          </a:bodyPr>
          <a:lstStyle/>
          <a:p>
            <a:pPr>
              <a:lnSpc>
                <a:spcPct val="90000"/>
              </a:lnSpc>
            </a:pPr>
            <a:r>
              <a:rPr lang="de-CH" sz="3200" dirty="0">
                <a:solidFill>
                  <a:srgbClr val="FFFFFF"/>
                </a:solidFill>
              </a:rPr>
              <a:t>Youngsters in Sound </a:t>
            </a:r>
            <a:r>
              <a:rPr lang="de-CH" sz="3200" dirty="0" err="1">
                <a:solidFill>
                  <a:srgbClr val="FFFFFF"/>
                </a:solidFill>
              </a:rPr>
              <a:t>Prosperity</a:t>
            </a:r>
            <a:br>
              <a:rPr lang="de-CH" sz="3200" dirty="0">
                <a:solidFill>
                  <a:srgbClr val="FFFFFF"/>
                </a:solidFill>
              </a:rPr>
            </a:br>
            <a:r>
              <a:rPr lang="de-CH" sz="3200" dirty="0">
                <a:solidFill>
                  <a:srgbClr val="FFFFFF"/>
                </a:solidFill>
              </a:rPr>
              <a:t>18 </a:t>
            </a:r>
            <a:r>
              <a:rPr lang="de-CH" sz="3200" dirty="0" err="1">
                <a:solidFill>
                  <a:srgbClr val="FFFFFF"/>
                </a:solidFill>
              </a:rPr>
              <a:t>years</a:t>
            </a:r>
            <a:r>
              <a:rPr lang="de-CH" sz="3200" dirty="0">
                <a:solidFill>
                  <a:srgbClr val="FFFFFF"/>
                </a:solidFill>
              </a:rPr>
              <a:t> </a:t>
            </a:r>
            <a:r>
              <a:rPr lang="de-CH" sz="3200" dirty="0" err="1">
                <a:solidFill>
                  <a:srgbClr val="FFFFFF"/>
                </a:solidFill>
              </a:rPr>
              <a:t>minimum</a:t>
            </a:r>
            <a:r>
              <a:rPr lang="de-CH" sz="3200" dirty="0">
                <a:solidFill>
                  <a:srgbClr val="FFFFFF"/>
                </a:solidFill>
              </a:rPr>
              <a:t> </a:t>
            </a:r>
            <a:r>
              <a:rPr lang="de-CH" sz="3200" dirty="0" err="1">
                <a:solidFill>
                  <a:srgbClr val="FFFFFF"/>
                </a:solidFill>
              </a:rPr>
              <a:t>age</a:t>
            </a:r>
            <a:r>
              <a:rPr lang="de-CH" sz="3200" dirty="0">
                <a:solidFill>
                  <a:srgbClr val="FFFFFF"/>
                </a:solidFill>
              </a:rPr>
              <a:t> </a:t>
            </a:r>
            <a:r>
              <a:rPr lang="de-CH" sz="3200" dirty="0" err="1">
                <a:solidFill>
                  <a:srgbClr val="FFFFFF"/>
                </a:solidFill>
              </a:rPr>
              <a:t>for</a:t>
            </a:r>
            <a:r>
              <a:rPr lang="de-CH" sz="3200" dirty="0">
                <a:solidFill>
                  <a:srgbClr val="FFFFFF"/>
                </a:solidFill>
              </a:rPr>
              <a:t> a </a:t>
            </a:r>
            <a:r>
              <a:rPr lang="de-CH" sz="3200" dirty="0" err="1">
                <a:solidFill>
                  <a:srgbClr val="FFFFFF"/>
                </a:solidFill>
              </a:rPr>
              <a:t>leader</a:t>
            </a:r>
            <a:r>
              <a:rPr lang="de-CH" sz="3200" dirty="0">
                <a:solidFill>
                  <a:srgbClr val="FFFFFF"/>
                </a:solidFill>
              </a:rPr>
              <a:t> </a:t>
            </a:r>
            <a:r>
              <a:rPr lang="de-CH" sz="3200" dirty="0" err="1">
                <a:solidFill>
                  <a:srgbClr val="FFFFFF"/>
                </a:solidFill>
              </a:rPr>
              <a:t>position</a:t>
            </a:r>
            <a:r>
              <a:rPr lang="de-CH" sz="3200" dirty="0">
                <a:solidFill>
                  <a:srgbClr val="FFFFFF"/>
                </a:solidFill>
              </a:rPr>
              <a:t>, but </a:t>
            </a:r>
            <a:r>
              <a:rPr lang="de-CH" sz="3200" dirty="0" err="1">
                <a:solidFill>
                  <a:srgbClr val="FFFFFF"/>
                </a:solidFill>
              </a:rPr>
              <a:t>we</a:t>
            </a:r>
            <a:r>
              <a:rPr lang="de-CH" sz="3200" dirty="0">
                <a:solidFill>
                  <a:srgbClr val="FFFFFF"/>
                </a:solidFill>
              </a:rPr>
              <a:t> </a:t>
            </a:r>
            <a:r>
              <a:rPr lang="de-CH" sz="3200" dirty="0" err="1">
                <a:solidFill>
                  <a:srgbClr val="FFFFFF"/>
                </a:solidFill>
              </a:rPr>
              <a:t>welcome</a:t>
            </a:r>
            <a:r>
              <a:rPr lang="de-CH" sz="3200" dirty="0">
                <a:solidFill>
                  <a:srgbClr val="FFFFFF"/>
                </a:solidFill>
              </a:rPr>
              <a:t> also </a:t>
            </a:r>
            <a:r>
              <a:rPr lang="de-CH" sz="3200" dirty="0" err="1">
                <a:solidFill>
                  <a:srgbClr val="FFFFFF"/>
                </a:solidFill>
              </a:rPr>
              <a:t>younger</a:t>
            </a:r>
            <a:r>
              <a:rPr lang="de-CH" sz="3200" dirty="0">
                <a:solidFill>
                  <a:srgbClr val="FFFFFF"/>
                </a:solidFill>
              </a:rPr>
              <a:t> </a:t>
            </a:r>
            <a:r>
              <a:rPr lang="de-CH" sz="3200" dirty="0" err="1">
                <a:solidFill>
                  <a:srgbClr val="FFFFFF"/>
                </a:solidFill>
              </a:rPr>
              <a:t>active</a:t>
            </a:r>
            <a:r>
              <a:rPr lang="de-CH" sz="3200" dirty="0">
                <a:solidFill>
                  <a:srgbClr val="FFFFFF"/>
                </a:solidFill>
              </a:rPr>
              <a:t> </a:t>
            </a:r>
            <a:r>
              <a:rPr lang="de-CH" sz="3200" dirty="0" err="1">
                <a:solidFill>
                  <a:srgbClr val="FFFFFF"/>
                </a:solidFill>
              </a:rPr>
              <a:t>guys</a:t>
            </a:r>
            <a:r>
              <a:rPr lang="de-CH" sz="3200" dirty="0">
                <a:solidFill>
                  <a:srgbClr val="FFFFFF"/>
                </a:solidFill>
              </a:rPr>
              <a:t> and </a:t>
            </a:r>
            <a:r>
              <a:rPr lang="de-CH" sz="3200" dirty="0" err="1">
                <a:solidFill>
                  <a:srgbClr val="FFFFFF"/>
                </a:solidFill>
              </a:rPr>
              <a:t>galls</a:t>
            </a:r>
            <a:r>
              <a:rPr lang="de-CH" sz="3200" dirty="0">
                <a:solidFill>
                  <a:srgbClr val="FFFFFF"/>
                </a:solidFill>
              </a:rPr>
              <a:t>! </a:t>
            </a:r>
          </a:p>
        </p:txBody>
      </p:sp>
      <p:sp>
        <p:nvSpPr>
          <p:cNvPr id="27" name="Rectangle 26">
            <a:extLst>
              <a:ext uri="{FF2B5EF4-FFF2-40B4-BE49-F238E27FC236}">
                <a16:creationId xmlns:a16="http://schemas.microsoft.com/office/drawing/2014/main" id="{F9ED434F-8767-46CC-B26B-5AF62FF01E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18" name="Inhaltsplatzhalter 2">
            <a:extLst>
              <a:ext uri="{FF2B5EF4-FFF2-40B4-BE49-F238E27FC236}">
                <a16:creationId xmlns:a16="http://schemas.microsoft.com/office/drawing/2014/main" id="{F62628A6-04C0-4FA7-9B49-B37CCB765B64}"/>
              </a:ext>
            </a:extLst>
          </p:cNvPr>
          <p:cNvGraphicFramePr>
            <a:graphicFrameLocks noGrp="1"/>
          </p:cNvGraphicFramePr>
          <p:nvPr>
            <p:ph idx="1"/>
            <p:extLst>
              <p:ext uri="{D42A27DB-BD31-4B8C-83A1-F6EECF244321}">
                <p14:modId xmlns:p14="http://schemas.microsoft.com/office/powerpoint/2010/main" val="4289110602"/>
              </p:ext>
            </p:extLst>
          </p:nvPr>
        </p:nvGraphicFramePr>
        <p:xfrm>
          <a:off x="1283308" y="2652713"/>
          <a:ext cx="9625383" cy="34226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39685687"/>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Sitzungssaal">
  <a:themeElements>
    <a:clrScheme name="Benutzerdefiniert 4">
      <a:dk1>
        <a:sysClr val="windowText" lastClr="000000"/>
      </a:dk1>
      <a:lt1>
        <a:sysClr val="window" lastClr="FFFFFF"/>
      </a:lt1>
      <a:dk2>
        <a:srgbClr val="3B3059"/>
      </a:dk2>
      <a:lt2>
        <a:srgbClr val="EBEBEB"/>
      </a:lt2>
      <a:accent1>
        <a:srgbClr val="F96B13"/>
      </a:accent1>
      <a:accent2>
        <a:srgbClr val="E33D6F"/>
      </a:accent2>
      <a:accent3>
        <a:srgbClr val="E45F3C"/>
      </a:accent3>
      <a:accent4>
        <a:srgbClr val="E9943A"/>
      </a:accent4>
      <a:accent5>
        <a:srgbClr val="9B6BF2"/>
      </a:accent5>
      <a:accent6>
        <a:srgbClr val="1EEEB8"/>
      </a:accent6>
      <a:hlink>
        <a:srgbClr val="8F8F8F"/>
      </a:hlink>
      <a:folHlink>
        <a:srgbClr val="A5A5A5"/>
      </a:folHlink>
    </a:clrScheme>
    <a:fontScheme name="Ion-Sitzungssaal">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Sitzungssaal">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otalTime>0</TotalTime>
  <Words>465</Words>
  <Application>Microsoft Office PowerPoint</Application>
  <PresentationFormat>Breitbild</PresentationFormat>
  <Paragraphs>31</Paragraphs>
  <Slides>6</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6</vt:i4>
      </vt:variant>
    </vt:vector>
  </HeadingPairs>
  <TitlesOfParts>
    <vt:vector size="11" baseType="lpstr">
      <vt:lpstr>Arial</vt:lpstr>
      <vt:lpstr>Century Gothic</vt:lpstr>
      <vt:lpstr>Wingdings</vt:lpstr>
      <vt:lpstr>Wingdings 3</vt:lpstr>
      <vt:lpstr>Ion-Sitzungssaal</vt:lpstr>
      <vt:lpstr>04. Political Parties =  Community Interests Circles</vt:lpstr>
      <vt:lpstr>Political party = Community Interest Circle (CIC)</vt:lpstr>
      <vt:lpstr>What ARE CIC-Reps?  Focussed members on one of the Social aspects of humankind.</vt:lpstr>
      <vt:lpstr>The SEVEN Union Councillors  of the Anchor Circle Three women, three men and one representer of the youngster</vt:lpstr>
      <vt:lpstr>Position of the CIC-Reps, in connection to the Community Interest Circle</vt:lpstr>
      <vt:lpstr>Youngsters in Sound Prosperity 18 years minimum age for a leader position, but we welcome also younger active guys and galls!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04. Political Parties =  Community Interests Circles</dc:title>
  <dc:creator>Irene</dc:creator>
  <cp:lastModifiedBy>Irene</cp:lastModifiedBy>
  <cp:revision>1</cp:revision>
  <cp:lastPrinted>2019-09-28T14:23:12Z</cp:lastPrinted>
  <dcterms:created xsi:type="dcterms:W3CDTF">2019-09-28T14:21:15Z</dcterms:created>
  <dcterms:modified xsi:type="dcterms:W3CDTF">2019-09-28T15:26:54Z</dcterms:modified>
</cp:coreProperties>
</file>