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7" r:id="rId3"/>
    <p:sldId id="263" r:id="rId4"/>
    <p:sldId id="261" r:id="rId5"/>
    <p:sldId id="259" r:id="rId6"/>
    <p:sldId id="262" r:id="rId7"/>
    <p:sldId id="260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2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200B3F0-A9BC-48CE-8EB6-ECE965069900}" type="datetimeFigureOut">
              <a:rPr lang="en-US" smtClean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066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smtClean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473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smtClean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28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smtClean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082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smtClean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3090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smtClean="0"/>
              <a:t>10/16/2019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179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smtClean="0"/>
              <a:t>10/16/2019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475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54D2318-CE40-42F6-962A-4C6D6CF697DB}" type="datetimeFigureOut">
              <a:rPr lang="en-US" smtClean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035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C476AC1-EB7F-4BEF-90D9-5764B50DAF8A}" type="datetimeFigureOut">
              <a:rPr lang="en-US" smtClean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809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smtClean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745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smtClean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44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smtClean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47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smtClean="0"/>
              <a:t>10/16/2019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146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smtClean="0"/>
              <a:t>10/16/2019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561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smtClean="0"/>
              <a:t>10/16/2019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016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smtClean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704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smtClean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97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smtClean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44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oundprosperity.org/page11.html" TargetMode="External"/><Relationship Id="rId2" Type="http://schemas.openxmlformats.org/officeDocument/2006/relationships/hyperlink" Target="http://soundprosperity.org/page12.html" TargetMode="Externa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4FC6E9-C38B-4378-A841-3E46D3A93C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04-I Community Interest </a:t>
            </a:r>
            <a:r>
              <a:rPr lang="de-CH" dirty="0" err="1"/>
              <a:t>Circles</a:t>
            </a:r>
            <a:endParaRPr lang="de-CH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2E6DB4D-797E-4DF4-BEF2-AD2CC8E8D6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 err="1"/>
              <a:t>Circles</a:t>
            </a:r>
            <a:r>
              <a:rPr lang="de-CH" dirty="0"/>
              <a:t> and </a:t>
            </a:r>
            <a:r>
              <a:rPr lang="de-CH" dirty="0" err="1"/>
              <a:t>Subcircles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85941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>
            <a:extLst>
              <a:ext uri="{FF2B5EF4-FFF2-40B4-BE49-F238E27FC236}">
                <a16:creationId xmlns:a16="http://schemas.microsoft.com/office/drawing/2014/main" id="{6DE02F5A-73B1-495A-9EE8-7237DFF49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1. Health, Wealth and Sports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F11CFC12-0BCE-44A1-8CE5-268F73943D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b="1" dirty="0"/>
              <a:t>Health</a:t>
            </a:r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117C4C63-FBD5-4778-81CC-CCA688F47726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/>
              <a:t>Self-Care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/>
              <a:t>Health-Care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 err="1"/>
              <a:t>Functional</a:t>
            </a:r>
            <a:r>
              <a:rPr lang="de-CH" dirty="0"/>
              <a:t> Medicine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/>
              <a:t>Food </a:t>
            </a:r>
            <a:r>
              <a:rPr lang="de-CH" dirty="0" err="1"/>
              <a:t>advices</a:t>
            </a:r>
            <a:endParaRPr lang="de-CH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/>
              <a:t>Hospitals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 err="1"/>
              <a:t>Retreats</a:t>
            </a:r>
            <a:r>
              <a:rPr lang="de-CH" dirty="0"/>
              <a:t>, </a:t>
            </a:r>
            <a:r>
              <a:rPr lang="de-CH" dirty="0" err="1"/>
              <a:t>meditation</a:t>
            </a:r>
            <a:endParaRPr lang="de-CH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 err="1"/>
              <a:t>Birth</a:t>
            </a:r>
            <a:r>
              <a:rPr lang="de-CH" dirty="0"/>
              <a:t> Control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/>
              <a:t>Mobile Hospitals </a:t>
            </a:r>
            <a:r>
              <a:rPr lang="de-CH" dirty="0" err="1"/>
              <a:t>for</a:t>
            </a:r>
            <a:r>
              <a:rPr lang="de-CH" dirty="0"/>
              <a:t> Rural </a:t>
            </a:r>
            <a:r>
              <a:rPr lang="de-CH" dirty="0" err="1"/>
              <a:t>areas</a:t>
            </a:r>
            <a:endParaRPr lang="de-CH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CH" dirty="0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DD50A489-E1BA-4E50-8F2A-D300CDAC48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CH" b="1" dirty="0"/>
              <a:t>Wealth</a:t>
            </a:r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09803A35-9F66-4702-8DEE-1357D5660E25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 err="1"/>
              <a:t>Prosperity</a:t>
            </a:r>
            <a:r>
              <a:rPr lang="de-CH" dirty="0"/>
              <a:t> Centers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/>
              <a:t>BAM, PAM, KAM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 err="1"/>
              <a:t>Suffiency</a:t>
            </a:r>
            <a:r>
              <a:rPr lang="de-CH" dirty="0"/>
              <a:t> vs. </a:t>
            </a:r>
            <a:r>
              <a:rPr lang="de-CH" dirty="0" err="1"/>
              <a:t>Scarcity</a:t>
            </a:r>
            <a:endParaRPr lang="de-CH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 err="1"/>
              <a:t>Social</a:t>
            </a:r>
            <a:r>
              <a:rPr lang="de-CH" dirty="0"/>
              <a:t> </a:t>
            </a:r>
            <a:r>
              <a:rPr lang="de-CH" dirty="0" err="1"/>
              <a:t>affairs</a:t>
            </a:r>
            <a:endParaRPr lang="de-CH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 err="1"/>
              <a:t>Each</a:t>
            </a:r>
            <a:r>
              <a:rPr lang="de-CH" dirty="0"/>
              <a:t> </a:t>
            </a:r>
            <a:r>
              <a:rPr lang="de-CH" dirty="0" err="1"/>
              <a:t>person</a:t>
            </a:r>
            <a:r>
              <a:rPr lang="de-CH" dirty="0"/>
              <a:t> Mobile </a:t>
            </a:r>
            <a:r>
              <a:rPr lang="de-CH" dirty="0" err="1"/>
              <a:t>phone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easy </a:t>
            </a:r>
            <a:r>
              <a:rPr lang="de-CH" dirty="0" err="1"/>
              <a:t>access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SPURT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/>
              <a:t>Senior Housing and Care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 err="1"/>
              <a:t>Orphans</a:t>
            </a:r>
            <a:r>
              <a:rPr lang="de-CH" dirty="0"/>
              <a:t>, Small care </a:t>
            </a:r>
            <a:r>
              <a:rPr lang="de-CH" dirty="0" err="1"/>
              <a:t>groups</a:t>
            </a:r>
            <a:endParaRPr lang="de-CH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/>
              <a:t>Music, Music Camps, </a:t>
            </a:r>
            <a:r>
              <a:rPr lang="de-CH" dirty="0" err="1"/>
              <a:t>Concerts</a:t>
            </a:r>
            <a:endParaRPr lang="de-CH" dirty="0"/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9C4CEB3F-9CC2-4C81-B961-ACCFFFC395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b="1" dirty="0"/>
              <a:t>SPORT Rehabilitation</a:t>
            </a:r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293C8625-F345-483E-A4FB-B214F2637D40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/>
              <a:t>Fitness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/>
              <a:t>SPORTS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/>
              <a:t>Rehabilitation Centers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/>
              <a:t>Prothesis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/>
              <a:t>Sport Camps </a:t>
            </a:r>
          </a:p>
        </p:txBody>
      </p:sp>
    </p:spTree>
    <p:extLst>
      <p:ext uri="{BB962C8B-B14F-4D97-AF65-F5344CB8AC3E}">
        <p14:creationId xmlns:p14="http://schemas.microsoft.com/office/powerpoint/2010/main" val="920193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C58C45-23AE-4F47-9EE2-5C8612393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2. Home/ Family Affairs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FAA8EF4-719E-4E41-9A83-16FE09D901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Housing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8CAF00A-664F-4287-8B67-512DD8392961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 err="1"/>
              <a:t>Affordable</a:t>
            </a:r>
            <a:r>
              <a:rPr lang="de-CH" dirty="0"/>
              <a:t> </a:t>
            </a:r>
            <a:r>
              <a:rPr lang="de-CH" dirty="0" err="1"/>
              <a:t>housing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everyone</a:t>
            </a:r>
            <a:endParaRPr lang="de-CH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 err="1"/>
              <a:t>From</a:t>
            </a:r>
            <a:r>
              <a:rPr lang="de-CH" dirty="0"/>
              <a:t> 18 </a:t>
            </a:r>
            <a:r>
              <a:rPr lang="de-CH" dirty="0" err="1"/>
              <a:t>years</a:t>
            </a:r>
            <a:r>
              <a:rPr lang="de-CH" dirty="0"/>
              <a:t> on (</a:t>
            </a:r>
            <a:r>
              <a:rPr lang="de-CH" dirty="0" err="1"/>
              <a:t>while</a:t>
            </a:r>
            <a:r>
              <a:rPr lang="de-CH" dirty="0"/>
              <a:t> </a:t>
            </a:r>
            <a:r>
              <a:rPr lang="de-CH" dirty="0" err="1"/>
              <a:t>studying</a:t>
            </a:r>
            <a:r>
              <a:rPr lang="de-CH" dirty="0"/>
              <a:t>, 1 </a:t>
            </a:r>
            <a:r>
              <a:rPr lang="de-CH" dirty="0" err="1"/>
              <a:t>room</a:t>
            </a:r>
            <a:r>
              <a:rPr lang="de-CH" dirty="0"/>
              <a:t>, </a:t>
            </a:r>
            <a:r>
              <a:rPr lang="de-CH" dirty="0" err="1"/>
              <a:t>Couple</a:t>
            </a:r>
            <a:r>
              <a:rPr lang="de-CH" dirty="0"/>
              <a:t> 3 </a:t>
            </a:r>
            <a:r>
              <a:rPr lang="de-CH" dirty="0" err="1"/>
              <a:t>rooms</a:t>
            </a:r>
            <a:r>
              <a:rPr lang="de-CH" dirty="0"/>
              <a:t>, Family 2 </a:t>
            </a:r>
            <a:r>
              <a:rPr lang="de-CH" dirty="0" err="1"/>
              <a:t>kids</a:t>
            </a:r>
            <a:r>
              <a:rPr lang="de-CH" dirty="0"/>
              <a:t>, 4 </a:t>
            </a:r>
            <a:r>
              <a:rPr lang="de-CH" dirty="0" err="1"/>
              <a:t>rooms</a:t>
            </a:r>
            <a:r>
              <a:rPr lang="de-CH" dirty="0"/>
              <a:t>, Family 4 </a:t>
            </a:r>
            <a:r>
              <a:rPr lang="de-CH" dirty="0" err="1"/>
              <a:t>kids</a:t>
            </a:r>
            <a:r>
              <a:rPr lang="de-CH" dirty="0"/>
              <a:t> 5 </a:t>
            </a:r>
            <a:r>
              <a:rPr lang="de-CH" dirty="0" err="1"/>
              <a:t>rooms</a:t>
            </a:r>
            <a:endParaRPr lang="de-CH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 err="1"/>
              <a:t>Good</a:t>
            </a:r>
            <a:r>
              <a:rPr lang="de-CH" dirty="0"/>
              <a:t> </a:t>
            </a:r>
            <a:r>
              <a:rPr lang="de-CH" dirty="0" err="1"/>
              <a:t>places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orphans</a:t>
            </a:r>
            <a:endParaRPr lang="de-CH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/>
              <a:t>Nice </a:t>
            </a:r>
            <a:r>
              <a:rPr lang="de-CH" dirty="0" err="1"/>
              <a:t>housing</a:t>
            </a:r>
            <a:r>
              <a:rPr lang="de-CH" dirty="0"/>
              <a:t> and care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seniors</a:t>
            </a:r>
            <a:r>
              <a:rPr lang="de-CH" dirty="0"/>
              <a:t> and disabled.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CH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55BFB2F-68A6-475D-9012-80FACA50DF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CH" dirty="0"/>
              <a:t>Music Instrument/</a:t>
            </a:r>
            <a:r>
              <a:rPr lang="de-CH" dirty="0" err="1"/>
              <a:t>laptop</a:t>
            </a:r>
            <a:endParaRPr lang="de-CH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6A987CE5-03CC-4AAF-B119-E390D90656B9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 err="1"/>
              <a:t>Each</a:t>
            </a:r>
            <a:r>
              <a:rPr lang="de-CH" dirty="0"/>
              <a:t> </a:t>
            </a:r>
            <a:r>
              <a:rPr lang="de-CH" dirty="0" err="1"/>
              <a:t>person</a:t>
            </a:r>
            <a:r>
              <a:rPr lang="de-CH" dirty="0"/>
              <a:t> </a:t>
            </a:r>
            <a:r>
              <a:rPr lang="de-CH" dirty="0" err="1"/>
              <a:t>should</a:t>
            </a:r>
            <a:r>
              <a:rPr lang="de-CH" dirty="0"/>
              <a:t> </a:t>
            </a:r>
            <a:r>
              <a:rPr lang="de-CH" dirty="0" err="1"/>
              <a:t>have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chance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play</a:t>
            </a:r>
            <a:r>
              <a:rPr lang="de-CH" dirty="0"/>
              <a:t> a </a:t>
            </a:r>
            <a:r>
              <a:rPr lang="de-CH" dirty="0" err="1"/>
              <a:t>music</a:t>
            </a:r>
            <a:r>
              <a:rPr lang="de-CH" dirty="0"/>
              <a:t> </a:t>
            </a:r>
            <a:r>
              <a:rPr lang="de-CH" dirty="0" err="1"/>
              <a:t>instrument</a:t>
            </a:r>
            <a:r>
              <a:rPr lang="de-CH" dirty="0"/>
              <a:t>. First </a:t>
            </a:r>
            <a:r>
              <a:rPr lang="de-CH" dirty="0" err="1"/>
              <a:t>loan</a:t>
            </a:r>
            <a:r>
              <a:rPr lang="de-CH" dirty="0"/>
              <a:t>,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show</a:t>
            </a:r>
            <a:r>
              <a:rPr lang="de-CH" dirty="0"/>
              <a:t> </a:t>
            </a:r>
            <a:r>
              <a:rPr lang="de-CH" dirty="0" err="1"/>
              <a:t>interest</a:t>
            </a:r>
            <a:r>
              <a:rPr lang="de-CH" dirty="0"/>
              <a:t>, </a:t>
            </a:r>
            <a:r>
              <a:rPr lang="de-CH" dirty="0" err="1"/>
              <a:t>then</a:t>
            </a:r>
            <a:r>
              <a:rPr lang="de-CH" dirty="0"/>
              <a:t> </a:t>
            </a:r>
            <a:r>
              <a:rPr lang="de-CH" dirty="0" err="1"/>
              <a:t>owning</a:t>
            </a:r>
            <a:r>
              <a:rPr lang="de-CH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CH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/>
              <a:t>Dance, Painting, Music, all </a:t>
            </a:r>
            <a:r>
              <a:rPr lang="de-CH" dirty="0" err="1"/>
              <a:t>kinds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arts</a:t>
            </a:r>
            <a:r>
              <a:rPr lang="de-CH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/>
              <a:t>Art </a:t>
            </a:r>
            <a:r>
              <a:rPr lang="de-CH" dirty="0" err="1"/>
              <a:t>is</a:t>
            </a:r>
            <a:r>
              <a:rPr lang="de-CH" dirty="0"/>
              <a:t> an </a:t>
            </a:r>
            <a:r>
              <a:rPr lang="de-CH" dirty="0" err="1"/>
              <a:t>important</a:t>
            </a:r>
            <a:r>
              <a:rPr lang="de-CH" dirty="0"/>
              <a:t> </a:t>
            </a:r>
            <a:r>
              <a:rPr lang="de-CH" dirty="0" err="1"/>
              <a:t>part</a:t>
            </a:r>
            <a:r>
              <a:rPr lang="de-CH" dirty="0"/>
              <a:t> in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development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children</a:t>
            </a:r>
            <a:r>
              <a:rPr lang="de-CH" dirty="0"/>
              <a:t> and </a:t>
            </a:r>
            <a:r>
              <a:rPr lang="de-CH" dirty="0" err="1"/>
              <a:t>people</a:t>
            </a:r>
            <a:r>
              <a:rPr lang="de-CH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CH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CH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178FF305-D214-46F4-A353-7C05C1FCD1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 err="1"/>
              <a:t>Respect</a:t>
            </a:r>
            <a:endParaRPr lang="de-CH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1080EA43-2101-4B3C-825E-BCEF7340BC62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 err="1"/>
              <a:t>Avoid</a:t>
            </a:r>
            <a:r>
              <a:rPr lang="de-CH" dirty="0"/>
              <a:t> </a:t>
            </a:r>
            <a:r>
              <a:rPr lang="de-CH" dirty="0" err="1"/>
              <a:t>marriages</a:t>
            </a:r>
            <a:r>
              <a:rPr lang="de-CH" dirty="0"/>
              <a:t> </a:t>
            </a:r>
            <a:r>
              <a:rPr lang="de-CH" dirty="0" err="1"/>
              <a:t>below</a:t>
            </a:r>
            <a:r>
              <a:rPr lang="de-CH" dirty="0"/>
              <a:t> 18 </a:t>
            </a:r>
            <a:r>
              <a:rPr lang="de-CH" dirty="0" err="1"/>
              <a:t>years</a:t>
            </a:r>
            <a:endParaRPr lang="de-CH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 err="1"/>
              <a:t>Dowry</a:t>
            </a:r>
            <a:r>
              <a:rPr lang="de-CH" dirty="0"/>
              <a:t> </a:t>
            </a:r>
            <a:r>
              <a:rPr lang="de-CH" dirty="0" err="1"/>
              <a:t>prevention</a:t>
            </a:r>
            <a:endParaRPr lang="de-CH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 err="1"/>
              <a:t>Circumvention</a:t>
            </a:r>
            <a:r>
              <a:rPr lang="de-CH" dirty="0"/>
              <a:t> </a:t>
            </a:r>
            <a:r>
              <a:rPr lang="de-CH" dirty="0" err="1"/>
              <a:t>prevention</a:t>
            </a:r>
            <a:endParaRPr lang="de-CH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 err="1"/>
              <a:t>Birth</a:t>
            </a:r>
            <a:r>
              <a:rPr lang="de-CH" dirty="0"/>
              <a:t> </a:t>
            </a:r>
            <a:r>
              <a:rPr lang="de-CH" dirty="0" err="1"/>
              <a:t>control</a:t>
            </a:r>
            <a:endParaRPr lang="de-CH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CH" dirty="0"/>
          </a:p>
        </p:txBody>
      </p:sp>
      <p:sp>
        <p:nvSpPr>
          <p:cNvPr id="9" name="Textplatzhalter 6">
            <a:extLst>
              <a:ext uri="{FF2B5EF4-FFF2-40B4-BE49-F238E27FC236}">
                <a16:creationId xmlns:a16="http://schemas.microsoft.com/office/drawing/2014/main" id="{99956230-14DC-427D-9CE9-5C96B493991D}"/>
              </a:ext>
            </a:extLst>
          </p:cNvPr>
          <p:cNvSpPr txBox="1">
            <a:spLocks/>
          </p:cNvSpPr>
          <p:nvPr/>
        </p:nvSpPr>
        <p:spPr>
          <a:xfrm>
            <a:off x="4523135" y="4027146"/>
            <a:ext cx="3145730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i="0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dirty="0"/>
              <a:t>Culture and Art</a:t>
            </a:r>
          </a:p>
        </p:txBody>
      </p:sp>
    </p:spTree>
    <p:extLst>
      <p:ext uri="{BB962C8B-B14F-4D97-AF65-F5344CB8AC3E}">
        <p14:creationId xmlns:p14="http://schemas.microsoft.com/office/powerpoint/2010/main" val="2458572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7E2618-3C33-4425-A4FD-F46A24F12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3. Education / Research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B49062C-583F-4FA5-A1DE-38602ABE6D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All </a:t>
            </a:r>
            <a:r>
              <a:rPr lang="de-CH" dirty="0" err="1"/>
              <a:t>who</a:t>
            </a:r>
            <a:r>
              <a:rPr lang="de-CH" dirty="0"/>
              <a:t> </a:t>
            </a:r>
            <a:r>
              <a:rPr lang="de-CH" dirty="0" err="1"/>
              <a:t>want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learn</a:t>
            </a:r>
            <a:endParaRPr lang="de-CH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02CE0C6-0133-4FA7-AF9E-263E2929BC8B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 err="1"/>
              <a:t>Results</a:t>
            </a:r>
            <a:r>
              <a:rPr lang="de-CH" dirty="0"/>
              <a:t> </a:t>
            </a:r>
            <a:r>
              <a:rPr lang="de-CH" dirty="0" err="1"/>
              <a:t>are</a:t>
            </a:r>
            <a:r>
              <a:rPr lang="de-CH" dirty="0"/>
              <a:t> </a:t>
            </a:r>
            <a:r>
              <a:rPr lang="de-CH" dirty="0" err="1"/>
              <a:t>tested</a:t>
            </a:r>
            <a:r>
              <a:rPr lang="de-CH" dirty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/>
              <a:t>Homeschooling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/>
              <a:t>After </a:t>
            </a:r>
            <a:r>
              <a:rPr lang="de-CH" dirty="0" err="1"/>
              <a:t>school</a:t>
            </a:r>
            <a:r>
              <a:rPr lang="de-CH" dirty="0"/>
              <a:t> </a:t>
            </a:r>
            <a:r>
              <a:rPr lang="de-CH" dirty="0" err="1"/>
              <a:t>classes</a:t>
            </a:r>
            <a:endParaRPr lang="de-CH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/>
              <a:t>Study </a:t>
            </a:r>
            <a:r>
              <a:rPr lang="de-CH" dirty="0" err="1"/>
              <a:t>camps</a:t>
            </a:r>
            <a:endParaRPr lang="de-CH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 err="1"/>
              <a:t>Tinkering</a:t>
            </a:r>
            <a:r>
              <a:rPr lang="de-CH" dirty="0"/>
              <a:t> School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 err="1"/>
              <a:t>Mindvalley</a:t>
            </a:r>
            <a:r>
              <a:rPr lang="de-CH" dirty="0"/>
              <a:t> University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 err="1"/>
              <a:t>Mindvalles</a:t>
            </a:r>
            <a:r>
              <a:rPr lang="de-CH" dirty="0"/>
              <a:t> All Access, Mentoring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/>
              <a:t>Music in all </a:t>
            </a:r>
            <a:r>
              <a:rPr lang="de-CH" dirty="0" err="1"/>
              <a:t>schools</a:t>
            </a:r>
            <a:endParaRPr lang="de-CH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/>
              <a:t>Laptops and </a:t>
            </a:r>
            <a:r>
              <a:rPr lang="de-CH" dirty="0" err="1"/>
              <a:t>computers</a:t>
            </a:r>
            <a:endParaRPr lang="de-CH" dirty="0"/>
          </a:p>
          <a:p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3AB4C0F-C70E-4DBB-B206-AF51FE09E0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CH" dirty="0"/>
              <a:t>Stipendium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71BF2E7-C025-4A36-8506-B2D2C7A2074F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>
            <a:normAutofit fontScale="92500"/>
          </a:bodyPr>
          <a:lstStyle/>
          <a:p>
            <a:r>
              <a:rPr lang="de-CH" dirty="0"/>
              <a:t>Stipendium </a:t>
            </a:r>
            <a:r>
              <a:rPr lang="de-CH" dirty="0" err="1"/>
              <a:t>if</a:t>
            </a:r>
            <a:r>
              <a:rPr lang="de-CH" dirty="0"/>
              <a:t> </a:t>
            </a:r>
            <a:r>
              <a:rPr lang="de-CH" dirty="0" err="1"/>
              <a:t>needed</a:t>
            </a:r>
            <a:r>
              <a:rPr lang="de-CH" dirty="0"/>
              <a:t> and </a:t>
            </a:r>
            <a:r>
              <a:rPr lang="de-CH" dirty="0" err="1"/>
              <a:t>if</a:t>
            </a:r>
            <a:r>
              <a:rPr lang="de-CH" dirty="0"/>
              <a:t> </a:t>
            </a:r>
            <a:r>
              <a:rPr lang="de-CH" dirty="0" err="1"/>
              <a:t>used</a:t>
            </a:r>
            <a:r>
              <a:rPr lang="de-CH" dirty="0"/>
              <a:t> </a:t>
            </a:r>
            <a:r>
              <a:rPr lang="de-CH" dirty="0" err="1"/>
              <a:t>properly</a:t>
            </a:r>
            <a:endParaRPr lang="de-CH" dirty="0"/>
          </a:p>
          <a:p>
            <a:r>
              <a:rPr lang="de-CH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Mindset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 err="1">
                <a:solidFill>
                  <a:schemeClr val="tx1"/>
                </a:solidFill>
              </a:rPr>
              <a:t>What</a:t>
            </a:r>
            <a:r>
              <a:rPr lang="de-CH" dirty="0">
                <a:solidFill>
                  <a:schemeClr val="tx1"/>
                </a:solidFill>
              </a:rPr>
              <a:t> </a:t>
            </a:r>
            <a:r>
              <a:rPr lang="de-CH" dirty="0" err="1">
                <a:solidFill>
                  <a:schemeClr val="tx1"/>
                </a:solidFill>
              </a:rPr>
              <a:t>is</a:t>
            </a:r>
            <a:r>
              <a:rPr lang="de-CH" dirty="0">
                <a:solidFill>
                  <a:schemeClr val="tx1"/>
                </a:solidFill>
              </a:rPr>
              <a:t> </a:t>
            </a:r>
            <a:r>
              <a:rPr lang="de-CH" dirty="0" err="1">
                <a:solidFill>
                  <a:schemeClr val="tx1"/>
                </a:solidFill>
              </a:rPr>
              <a:t>money</a:t>
            </a:r>
            <a:r>
              <a:rPr lang="de-CH" dirty="0">
                <a:solidFill>
                  <a:schemeClr val="tx1"/>
                </a:solidFill>
              </a:rPr>
              <a:t>? Also in </a:t>
            </a:r>
            <a:r>
              <a:rPr lang="de-CH" dirty="0" err="1">
                <a:solidFill>
                  <a:schemeClr val="tx1"/>
                </a:solidFill>
              </a:rPr>
              <a:t>schools</a:t>
            </a:r>
            <a:r>
              <a:rPr lang="de-CH" dirty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 err="1">
                <a:solidFill>
                  <a:schemeClr val="tx1"/>
                </a:solidFill>
              </a:rPr>
              <a:t>How</a:t>
            </a:r>
            <a:r>
              <a:rPr lang="de-CH" dirty="0">
                <a:solidFill>
                  <a:schemeClr val="tx1"/>
                </a:solidFill>
              </a:rPr>
              <a:t> </a:t>
            </a:r>
            <a:r>
              <a:rPr lang="de-CH" dirty="0" err="1">
                <a:solidFill>
                  <a:schemeClr val="tx1"/>
                </a:solidFill>
              </a:rPr>
              <a:t>to</a:t>
            </a:r>
            <a:r>
              <a:rPr lang="de-CH" dirty="0">
                <a:solidFill>
                  <a:schemeClr val="tx1"/>
                </a:solidFill>
              </a:rPr>
              <a:t> </a:t>
            </a:r>
            <a:r>
              <a:rPr lang="de-CH" dirty="0" err="1">
                <a:solidFill>
                  <a:schemeClr val="tx1"/>
                </a:solidFill>
              </a:rPr>
              <a:t>use</a:t>
            </a:r>
            <a:r>
              <a:rPr lang="de-CH" dirty="0">
                <a:solidFill>
                  <a:schemeClr val="tx1"/>
                </a:solidFill>
              </a:rPr>
              <a:t> </a:t>
            </a:r>
            <a:r>
              <a:rPr lang="de-CH" dirty="0" err="1">
                <a:solidFill>
                  <a:schemeClr val="tx1"/>
                </a:solidFill>
              </a:rPr>
              <a:t>money</a:t>
            </a:r>
            <a:r>
              <a:rPr lang="de-CH" dirty="0">
                <a:solidFill>
                  <a:schemeClr val="tx1"/>
                </a:solidFill>
              </a:rPr>
              <a:t> </a:t>
            </a:r>
            <a:r>
              <a:rPr lang="de-CH" dirty="0" err="1">
                <a:solidFill>
                  <a:schemeClr val="tx1"/>
                </a:solidFill>
              </a:rPr>
              <a:t>properly</a:t>
            </a:r>
            <a:endParaRPr lang="de-CH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 err="1">
                <a:solidFill>
                  <a:schemeClr val="tx1"/>
                </a:solidFill>
              </a:rPr>
              <a:t>What</a:t>
            </a:r>
            <a:r>
              <a:rPr lang="de-CH" dirty="0">
                <a:solidFill>
                  <a:schemeClr val="tx1"/>
                </a:solidFill>
              </a:rPr>
              <a:t> </a:t>
            </a:r>
            <a:r>
              <a:rPr lang="de-CH" dirty="0" err="1">
                <a:solidFill>
                  <a:schemeClr val="tx1"/>
                </a:solidFill>
              </a:rPr>
              <a:t>is</a:t>
            </a:r>
            <a:r>
              <a:rPr lang="de-CH" dirty="0">
                <a:solidFill>
                  <a:schemeClr val="tx1"/>
                </a:solidFill>
              </a:rPr>
              <a:t> Crypto </a:t>
            </a:r>
            <a:r>
              <a:rPr lang="de-CH" dirty="0" err="1">
                <a:solidFill>
                  <a:schemeClr val="tx1"/>
                </a:solidFill>
              </a:rPr>
              <a:t>money</a:t>
            </a:r>
            <a:r>
              <a:rPr lang="de-CH" dirty="0">
                <a:solidFill>
                  <a:schemeClr val="tx1"/>
                </a:solidFill>
              </a:rPr>
              <a:t> and SPURT Crypto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>
                <a:solidFill>
                  <a:schemeClr val="tx1"/>
                </a:solidFill>
              </a:rPr>
              <a:t>Motivation </a:t>
            </a:r>
            <a:r>
              <a:rPr lang="de-CH" dirty="0" err="1">
                <a:solidFill>
                  <a:schemeClr val="tx1"/>
                </a:solidFill>
              </a:rPr>
              <a:t>by</a:t>
            </a:r>
            <a:r>
              <a:rPr lang="de-CH" dirty="0">
                <a:solidFill>
                  <a:schemeClr val="tx1"/>
                </a:solidFill>
              </a:rPr>
              <a:t> CONSTANT personal </a:t>
            </a:r>
            <a:r>
              <a:rPr lang="de-CH" dirty="0" err="1">
                <a:solidFill>
                  <a:schemeClr val="tx1"/>
                </a:solidFill>
              </a:rPr>
              <a:t>growth</a:t>
            </a:r>
            <a:r>
              <a:rPr lang="de-CH" dirty="0">
                <a:solidFill>
                  <a:schemeClr val="tx1"/>
                </a:solidFill>
              </a:rPr>
              <a:t> and </a:t>
            </a:r>
            <a:r>
              <a:rPr lang="de-CH" dirty="0" err="1">
                <a:solidFill>
                  <a:schemeClr val="tx1"/>
                </a:solidFill>
              </a:rPr>
              <a:t>development</a:t>
            </a: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563D3EED-3F45-4296-A00D-400801DA81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/>
              <a:t>Research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7C55309-06A1-42E3-AEEC-4B45B4BA0925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 err="1"/>
              <a:t>Since</a:t>
            </a:r>
            <a:r>
              <a:rPr lang="de-CH" dirty="0"/>
              <a:t> </a:t>
            </a:r>
            <a:r>
              <a:rPr lang="de-CH" dirty="0" err="1"/>
              <a:t>many</a:t>
            </a:r>
            <a:r>
              <a:rPr lang="de-CH" dirty="0"/>
              <a:t> countries </a:t>
            </a:r>
            <a:r>
              <a:rPr lang="de-CH" dirty="0" err="1"/>
              <a:t>are</a:t>
            </a:r>
            <a:r>
              <a:rPr lang="de-CH" dirty="0"/>
              <a:t> </a:t>
            </a:r>
            <a:r>
              <a:rPr lang="de-CH" dirty="0" err="1"/>
              <a:t>far</a:t>
            </a:r>
            <a:r>
              <a:rPr lang="de-CH" dirty="0"/>
              <a:t> </a:t>
            </a:r>
            <a:r>
              <a:rPr lang="de-CH" dirty="0" err="1"/>
              <a:t>behind</a:t>
            </a:r>
            <a:r>
              <a:rPr lang="de-CH" dirty="0"/>
              <a:t>, </a:t>
            </a:r>
            <a:r>
              <a:rPr lang="de-CH" dirty="0" err="1"/>
              <a:t>they</a:t>
            </a:r>
            <a:r>
              <a:rPr lang="de-CH" dirty="0"/>
              <a:t> </a:t>
            </a:r>
            <a:r>
              <a:rPr lang="de-CH" dirty="0" err="1"/>
              <a:t>might</a:t>
            </a:r>
            <a:r>
              <a:rPr lang="de-CH" dirty="0"/>
              <a:t> </a:t>
            </a:r>
            <a:r>
              <a:rPr lang="de-CH" dirty="0" err="1"/>
              <a:t>start</a:t>
            </a:r>
            <a:r>
              <a:rPr lang="de-CH" dirty="0"/>
              <a:t> </a:t>
            </a:r>
            <a:r>
              <a:rPr lang="de-CH" dirty="0" err="1"/>
              <a:t>directly</a:t>
            </a:r>
            <a:r>
              <a:rPr lang="de-CH" dirty="0"/>
              <a:t> </a:t>
            </a:r>
            <a:r>
              <a:rPr lang="de-CH" dirty="0" err="1"/>
              <a:t>with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BEST </a:t>
            </a:r>
            <a:r>
              <a:rPr lang="de-CH" dirty="0" err="1"/>
              <a:t>available</a:t>
            </a:r>
            <a:r>
              <a:rPr lang="de-CH" dirty="0"/>
              <a:t> </a:t>
            </a:r>
            <a:r>
              <a:rPr lang="de-CH" dirty="0" err="1"/>
              <a:t>equipment</a:t>
            </a:r>
            <a:r>
              <a:rPr lang="de-CH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 err="1"/>
              <a:t>Newest</a:t>
            </a:r>
            <a:r>
              <a:rPr lang="de-CH" dirty="0"/>
              <a:t> </a:t>
            </a:r>
            <a:r>
              <a:rPr lang="de-CH" dirty="0" err="1"/>
              <a:t>technology</a:t>
            </a:r>
            <a:r>
              <a:rPr lang="de-CH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/>
              <a:t>Prothesis </a:t>
            </a:r>
            <a:r>
              <a:rPr lang="de-CH" dirty="0" err="1"/>
              <a:t>technology</a:t>
            </a:r>
            <a:r>
              <a:rPr lang="de-CH" dirty="0"/>
              <a:t> on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highest</a:t>
            </a:r>
            <a:r>
              <a:rPr lang="de-CH" dirty="0"/>
              <a:t> </a:t>
            </a:r>
            <a:r>
              <a:rPr lang="de-CH" dirty="0" err="1"/>
              <a:t>level</a:t>
            </a:r>
            <a:r>
              <a:rPr lang="de-CH" dirty="0"/>
              <a:t>,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make</a:t>
            </a:r>
            <a:r>
              <a:rPr lang="de-CH" dirty="0"/>
              <a:t> </a:t>
            </a:r>
            <a:r>
              <a:rPr lang="de-CH" dirty="0" err="1"/>
              <a:t>life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many</a:t>
            </a:r>
            <a:r>
              <a:rPr lang="de-CH" dirty="0"/>
              <a:t> in </a:t>
            </a:r>
            <a:r>
              <a:rPr lang="de-CH" dirty="0" err="1"/>
              <a:t>underdevelopped</a:t>
            </a:r>
            <a:r>
              <a:rPr lang="de-CH" dirty="0"/>
              <a:t> countries </a:t>
            </a:r>
            <a:r>
              <a:rPr lang="de-CH" dirty="0" err="1"/>
              <a:t>better</a:t>
            </a:r>
            <a:r>
              <a:rPr lang="de-CH" dirty="0"/>
              <a:t>.</a:t>
            </a:r>
          </a:p>
          <a:p>
            <a:endParaRPr lang="de-CH" b="1" dirty="0"/>
          </a:p>
        </p:txBody>
      </p:sp>
    </p:spTree>
    <p:extLst>
      <p:ext uri="{BB962C8B-B14F-4D97-AF65-F5344CB8AC3E}">
        <p14:creationId xmlns:p14="http://schemas.microsoft.com/office/powerpoint/2010/main" val="1749531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8C7E43-21A1-4B12-AD54-8A7B1DD0E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4. </a:t>
            </a:r>
            <a:r>
              <a:rPr lang="de-CH" dirty="0" err="1"/>
              <a:t>Agriculture</a:t>
            </a:r>
            <a:endParaRPr lang="de-CH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5ABD42DB-BDF7-41B7-82B7-99D423E9D3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/>
              <a:t>Permaculture</a:t>
            </a:r>
            <a:endParaRPr lang="de-CH" dirty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8EFEEC01-9950-4921-B320-0DBE0B9B8A02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 err="1"/>
              <a:t>Supporting</a:t>
            </a:r>
            <a:r>
              <a:rPr lang="de-CH" dirty="0"/>
              <a:t> </a:t>
            </a:r>
            <a:r>
              <a:rPr lang="de-CH" dirty="0" err="1"/>
              <a:t>healthy</a:t>
            </a:r>
            <a:r>
              <a:rPr lang="de-CH" dirty="0"/>
              <a:t> </a:t>
            </a:r>
            <a:r>
              <a:rPr lang="de-CH" dirty="0" err="1"/>
              <a:t>food</a:t>
            </a:r>
            <a:r>
              <a:rPr lang="de-CH" dirty="0"/>
              <a:t> (Bio)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 err="1"/>
              <a:t>Supporting</a:t>
            </a:r>
            <a:r>
              <a:rPr lang="de-CH" dirty="0"/>
              <a:t> </a:t>
            </a:r>
            <a:r>
              <a:rPr lang="de-CH" dirty="0" err="1"/>
              <a:t>small</a:t>
            </a:r>
            <a:r>
              <a:rPr lang="de-CH" dirty="0"/>
              <a:t> </a:t>
            </a:r>
            <a:r>
              <a:rPr lang="de-CH" dirty="0" err="1"/>
              <a:t>farms</a:t>
            </a:r>
            <a:endParaRPr lang="de-CH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 err="1"/>
              <a:t>Supporting</a:t>
            </a:r>
            <a:r>
              <a:rPr lang="de-CH" dirty="0"/>
              <a:t> </a:t>
            </a:r>
            <a:r>
              <a:rPr lang="de-CH" dirty="0" err="1"/>
              <a:t>nature</a:t>
            </a:r>
            <a:r>
              <a:rPr lang="de-CH" dirty="0"/>
              <a:t> </a:t>
            </a:r>
            <a:r>
              <a:rPr lang="de-CH" dirty="0" err="1"/>
              <a:t>friendly</a:t>
            </a:r>
            <a:r>
              <a:rPr lang="de-CH" dirty="0"/>
              <a:t> </a:t>
            </a:r>
            <a:r>
              <a:rPr lang="de-CH" dirty="0" err="1"/>
              <a:t>farming</a:t>
            </a:r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359D699A-3883-460C-AE4C-402E5C613A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CH" dirty="0" err="1"/>
              <a:t>Fishery</a:t>
            </a:r>
            <a:r>
              <a:rPr lang="de-CH" dirty="0"/>
              <a:t>/Stock </a:t>
            </a:r>
            <a:r>
              <a:rPr lang="de-CH" dirty="0" err="1"/>
              <a:t>breeding</a:t>
            </a:r>
            <a:endParaRPr lang="de-CH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FDB662CC-9EEC-46BD-8D39-C435F14B4FA2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 err="1"/>
              <a:t>Supporting</a:t>
            </a:r>
            <a:r>
              <a:rPr lang="de-CH" dirty="0"/>
              <a:t> </a:t>
            </a:r>
            <a:r>
              <a:rPr lang="de-CH" dirty="0" err="1"/>
              <a:t>small</a:t>
            </a:r>
            <a:r>
              <a:rPr lang="de-CH" dirty="0"/>
              <a:t> </a:t>
            </a:r>
            <a:r>
              <a:rPr lang="de-CH" dirty="0" err="1"/>
              <a:t>farms</a:t>
            </a:r>
            <a:endParaRPr lang="de-CH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 err="1"/>
              <a:t>Supporting</a:t>
            </a:r>
            <a:r>
              <a:rPr lang="de-CH" dirty="0"/>
              <a:t> </a:t>
            </a:r>
            <a:r>
              <a:rPr lang="de-CH" dirty="0" err="1"/>
              <a:t>healthy</a:t>
            </a:r>
            <a:r>
              <a:rPr lang="de-CH" dirty="0"/>
              <a:t> </a:t>
            </a:r>
            <a:r>
              <a:rPr lang="de-CH" dirty="0" err="1"/>
              <a:t>methods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breeding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animal</a:t>
            </a:r>
            <a:r>
              <a:rPr lang="de-CH" dirty="0"/>
              <a:t> and </a:t>
            </a:r>
            <a:r>
              <a:rPr lang="de-CH" dirty="0" err="1"/>
              <a:t>humans</a:t>
            </a:r>
            <a:r>
              <a:rPr lang="de-CH" dirty="0"/>
              <a:t>.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D2BDEA2D-30A9-44D1-8E1B-D374F86CFD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 err="1"/>
              <a:t>Waterwells</a:t>
            </a:r>
            <a:endParaRPr lang="de-CH" dirty="0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9D931378-E8A1-4069-B0AC-93C131A8AEF7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 err="1"/>
              <a:t>Supporting</a:t>
            </a:r>
            <a:r>
              <a:rPr lang="de-CH" dirty="0"/>
              <a:t> </a:t>
            </a:r>
            <a:r>
              <a:rPr lang="de-CH" dirty="0" err="1"/>
              <a:t>waterpumps</a:t>
            </a:r>
            <a:endParaRPr lang="de-CH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 err="1"/>
              <a:t>Prevetion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droughts</a:t>
            </a:r>
            <a:endParaRPr lang="de-CH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/>
              <a:t>Irrigation (</a:t>
            </a:r>
            <a:r>
              <a:rPr lang="de-CH" dirty="0" err="1"/>
              <a:t>advise</a:t>
            </a:r>
            <a:r>
              <a:rPr lang="de-CH" dirty="0"/>
              <a:t> </a:t>
            </a:r>
            <a:r>
              <a:rPr lang="de-CH" dirty="0" err="1"/>
              <a:t>from</a:t>
            </a:r>
            <a:r>
              <a:rPr lang="de-CH" dirty="0"/>
              <a:t> Israel))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CH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CH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4024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8DC70ED-A016-46D1-878E-09F0D7621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5. Finance / Business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BB495CA-8892-4E5D-A64C-03C12D1436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Micro </a:t>
            </a:r>
            <a:r>
              <a:rPr lang="de-CH" dirty="0" err="1"/>
              <a:t>credits</a:t>
            </a:r>
            <a:r>
              <a:rPr lang="de-CH" dirty="0"/>
              <a:t>, </a:t>
            </a:r>
            <a:r>
              <a:rPr lang="de-CH" dirty="0" err="1"/>
              <a:t>Loans</a:t>
            </a:r>
            <a:endParaRPr lang="de-CH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B95110B8-9541-4115-AEDD-F29FD5A464A2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 err="1"/>
              <a:t>If</a:t>
            </a:r>
            <a:r>
              <a:rPr lang="de-CH" dirty="0"/>
              <a:t> extern, Interest </a:t>
            </a:r>
            <a:r>
              <a:rPr lang="de-CH" dirty="0" err="1"/>
              <a:t>paid</a:t>
            </a:r>
            <a:r>
              <a:rPr lang="de-CH" dirty="0"/>
              <a:t> </a:t>
            </a:r>
            <a:r>
              <a:rPr lang="de-CH" dirty="0" err="1"/>
              <a:t>by</a:t>
            </a:r>
            <a:r>
              <a:rPr lang="de-CH" dirty="0"/>
              <a:t> SPURT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 err="1"/>
              <a:t>Loans</a:t>
            </a:r>
            <a:r>
              <a:rPr lang="de-CH" dirty="0"/>
              <a:t> in SPURT </a:t>
            </a:r>
            <a:r>
              <a:rPr lang="de-CH" dirty="0" err="1"/>
              <a:t>from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SPURT </a:t>
            </a:r>
            <a:r>
              <a:rPr lang="de-CH" dirty="0" err="1"/>
              <a:t>donation</a:t>
            </a:r>
            <a:r>
              <a:rPr lang="de-CH" dirty="0"/>
              <a:t> </a:t>
            </a:r>
            <a:r>
              <a:rPr lang="de-CH" dirty="0" err="1"/>
              <a:t>funds</a:t>
            </a:r>
            <a:endParaRPr lang="de-CH" dirty="0"/>
          </a:p>
          <a:p>
            <a:r>
              <a:rPr lang="de-CH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Promotion SPURT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de-CH" dirty="0" err="1">
                <a:solidFill>
                  <a:schemeClr val="tx1"/>
                </a:solidFill>
              </a:rPr>
              <a:t>Congresses</a:t>
            </a:r>
            <a:endParaRPr lang="de-CH" dirty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de-CH" dirty="0">
                <a:solidFill>
                  <a:schemeClr val="tx1"/>
                </a:solidFill>
              </a:rPr>
              <a:t>Media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de-CH" dirty="0">
                <a:solidFill>
                  <a:schemeClr val="tx1"/>
                </a:solidFill>
              </a:rPr>
              <a:t>Connection </a:t>
            </a:r>
            <a:r>
              <a:rPr lang="de-CH" dirty="0" err="1">
                <a:solidFill>
                  <a:schemeClr val="tx1"/>
                </a:solidFill>
              </a:rPr>
              <a:t>to</a:t>
            </a:r>
            <a:r>
              <a:rPr lang="de-CH" dirty="0">
                <a:solidFill>
                  <a:schemeClr val="tx1"/>
                </a:solidFill>
              </a:rPr>
              <a:t> </a:t>
            </a:r>
            <a:r>
              <a:rPr lang="de-CH" dirty="0" err="1">
                <a:solidFill>
                  <a:schemeClr val="tx1"/>
                </a:solidFill>
              </a:rPr>
              <a:t>businesses</a:t>
            </a: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C261339D-7724-49B2-8E5B-28BB285E77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CH" dirty="0"/>
              <a:t>PAM, BAM, KAM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C022E0C1-17B5-451C-AA30-7EA5D21EB109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de-CH" dirty="0" err="1"/>
              <a:t>To</a:t>
            </a:r>
            <a:r>
              <a:rPr lang="de-CH" dirty="0"/>
              <a:t> support </a:t>
            </a:r>
            <a:r>
              <a:rPr lang="de-CH" dirty="0" err="1"/>
              <a:t>you</a:t>
            </a:r>
            <a:r>
              <a:rPr lang="de-CH" dirty="0"/>
              <a:t> in </a:t>
            </a:r>
            <a:r>
              <a:rPr lang="de-CH" dirty="0" err="1"/>
              <a:t>your</a:t>
            </a:r>
            <a:r>
              <a:rPr lang="de-CH" dirty="0"/>
              <a:t> </a:t>
            </a:r>
            <a:r>
              <a:rPr lang="de-CH" dirty="0" err="1"/>
              <a:t>effort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be</a:t>
            </a:r>
            <a:r>
              <a:rPr lang="de-CH" dirty="0"/>
              <a:t> GOOD in </a:t>
            </a:r>
            <a:r>
              <a:rPr lang="de-CH" dirty="0" err="1"/>
              <a:t>handling</a:t>
            </a:r>
            <a:r>
              <a:rPr lang="de-CH" dirty="0"/>
              <a:t> </a:t>
            </a:r>
            <a:r>
              <a:rPr lang="de-CH" dirty="0" err="1"/>
              <a:t>money</a:t>
            </a:r>
            <a:endParaRPr lang="de-CH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>
                <a:hlinkClick r:id="rId2"/>
              </a:rPr>
              <a:t>Personal, Business, Key </a:t>
            </a:r>
            <a:r>
              <a:rPr lang="de-CH" dirty="0" err="1">
                <a:hlinkClick r:id="rId2"/>
              </a:rPr>
              <a:t>account</a:t>
            </a:r>
            <a:r>
              <a:rPr lang="de-CH" dirty="0">
                <a:hlinkClick r:id="rId2"/>
              </a:rPr>
              <a:t> Manager</a:t>
            </a:r>
            <a:endParaRPr lang="de-CH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 err="1">
                <a:hlinkClick r:id="rId3"/>
              </a:rPr>
              <a:t>Prosperity</a:t>
            </a:r>
            <a:r>
              <a:rPr lang="de-CH" dirty="0">
                <a:hlinkClick r:id="rId3"/>
              </a:rPr>
              <a:t> Centers</a:t>
            </a:r>
            <a:endParaRPr lang="de-CH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/>
              <a:t>Support Business </a:t>
            </a:r>
            <a:r>
              <a:rPr lang="de-CH" dirty="0" err="1"/>
              <a:t>plans</a:t>
            </a:r>
            <a:endParaRPr lang="de-CH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/>
              <a:t>Support Websites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CH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0B0CB23F-4A4B-48B3-B49E-71A0A78FAC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/>
              <a:t>Connection </a:t>
            </a:r>
            <a:r>
              <a:rPr lang="de-CH" dirty="0" err="1"/>
              <a:t>to</a:t>
            </a:r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925715A-86CE-4578-8D04-BB09B3E0E72C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/>
              <a:t>SPURTCrypto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/>
              <a:t>Exchange </a:t>
            </a:r>
            <a:r>
              <a:rPr lang="de-CH" dirty="0" err="1"/>
              <a:t>of</a:t>
            </a:r>
            <a:r>
              <a:rPr lang="de-CH" dirty="0"/>
              <a:t> SPURTCrypto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/>
              <a:t>Other </a:t>
            </a:r>
            <a:r>
              <a:rPr lang="de-CH" dirty="0" err="1"/>
              <a:t>Exchangers</a:t>
            </a:r>
            <a:endParaRPr lang="de-CH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/>
              <a:t>Donation </a:t>
            </a:r>
            <a:r>
              <a:rPr lang="de-CH" dirty="0" err="1"/>
              <a:t>fund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projects</a:t>
            </a:r>
            <a:r>
              <a:rPr lang="de-CH" dirty="0"/>
              <a:t> </a:t>
            </a:r>
            <a:r>
              <a:rPr lang="de-CH" dirty="0" err="1"/>
              <a:t>or</a:t>
            </a:r>
            <a:r>
              <a:rPr lang="de-CH" dirty="0"/>
              <a:t> </a:t>
            </a:r>
            <a:r>
              <a:rPr lang="de-CH" dirty="0" err="1"/>
              <a:t>businesses</a:t>
            </a:r>
            <a:endParaRPr lang="de-CH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/>
              <a:t>Banks, Central Banks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62600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36A70F-6006-4659-BEA7-D710BDDC0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6. Environment /Energy /Transport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62DFF00-CABF-40B6-8B74-4A5102FC81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Global </a:t>
            </a:r>
            <a:r>
              <a:rPr lang="de-CH" dirty="0" err="1"/>
              <a:t>Warming</a:t>
            </a:r>
            <a:endParaRPr lang="de-CH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66B06129-FF20-4455-A9EA-C730581187B0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/>
              <a:t>Working </a:t>
            </a:r>
            <a:r>
              <a:rPr lang="de-CH" dirty="0" err="1"/>
              <a:t>together</a:t>
            </a:r>
            <a:r>
              <a:rPr lang="de-CH" dirty="0"/>
              <a:t> </a:t>
            </a:r>
            <a:r>
              <a:rPr lang="de-CH" dirty="0" err="1"/>
              <a:t>with</a:t>
            </a:r>
            <a:r>
              <a:rPr lang="de-CH" dirty="0"/>
              <a:t> </a:t>
            </a:r>
            <a:r>
              <a:rPr lang="de-CH" dirty="0" err="1"/>
              <a:t>Agriculture</a:t>
            </a:r>
            <a:r>
              <a:rPr lang="de-CH" dirty="0"/>
              <a:t> and Finance </a:t>
            </a:r>
            <a:r>
              <a:rPr lang="de-CH" dirty="0" err="1"/>
              <a:t>department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disminish</a:t>
            </a:r>
            <a:r>
              <a:rPr lang="de-CH" dirty="0"/>
              <a:t> </a:t>
            </a:r>
            <a:r>
              <a:rPr lang="de-CH" dirty="0" err="1"/>
              <a:t>problems</a:t>
            </a:r>
            <a:r>
              <a:rPr lang="de-CH" dirty="0"/>
              <a:t> due </a:t>
            </a:r>
            <a:r>
              <a:rPr lang="de-CH" dirty="0" err="1"/>
              <a:t>to</a:t>
            </a:r>
            <a:r>
              <a:rPr lang="de-CH" dirty="0"/>
              <a:t> Global </a:t>
            </a:r>
            <a:r>
              <a:rPr lang="de-CH" dirty="0" err="1"/>
              <a:t>warming</a:t>
            </a:r>
            <a:r>
              <a:rPr lang="de-CH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 err="1"/>
              <a:t>Prevention</a:t>
            </a:r>
            <a:r>
              <a:rPr lang="de-CH" dirty="0"/>
              <a:t> </a:t>
            </a:r>
            <a:r>
              <a:rPr lang="de-CH" dirty="0" err="1"/>
              <a:t>disasters</a:t>
            </a:r>
            <a:r>
              <a:rPr lang="de-CH" dirty="0"/>
              <a:t> in </a:t>
            </a:r>
            <a:r>
              <a:rPr lang="de-CH" dirty="0" err="1"/>
              <a:t>combination</a:t>
            </a:r>
            <a:r>
              <a:rPr lang="de-CH" dirty="0"/>
              <a:t> </a:t>
            </a:r>
            <a:r>
              <a:rPr lang="de-CH" dirty="0" err="1"/>
              <a:t>with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International Natural </a:t>
            </a:r>
            <a:r>
              <a:rPr lang="de-CH" dirty="0" err="1"/>
              <a:t>Disaster</a:t>
            </a:r>
            <a:r>
              <a:rPr lang="de-CH" dirty="0"/>
              <a:t> Fund.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45F0510-2AF7-4B9F-86FF-1A2F674F44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CH" dirty="0"/>
              <a:t>Clean Energy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055B6D5-0BA3-47B4-ACEC-BD26A568F674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/>
              <a:t>Promote Clean Energy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/>
              <a:t>Upgrading </a:t>
            </a:r>
            <a:r>
              <a:rPr lang="de-CH" dirty="0" err="1"/>
              <a:t>houses</a:t>
            </a:r>
            <a:r>
              <a:rPr lang="de-CH" dirty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CH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996A1A7D-1698-4E78-A5EB-169516882D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590274" cy="576262"/>
          </a:xfrm>
        </p:spPr>
        <p:txBody>
          <a:bodyPr/>
          <a:lstStyle/>
          <a:p>
            <a:r>
              <a:rPr lang="de-CH" dirty="0" err="1"/>
              <a:t>Waste</a:t>
            </a:r>
            <a:r>
              <a:rPr lang="de-CH" dirty="0"/>
              <a:t> Management/ </a:t>
            </a:r>
            <a:r>
              <a:rPr lang="de-CH" dirty="0" err="1"/>
              <a:t>Plastic</a:t>
            </a:r>
            <a:endParaRPr lang="de-CH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445647BC-6A49-4297-BA53-E34DDC830CEA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/>
              <a:t>Providing Machines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make</a:t>
            </a:r>
            <a:r>
              <a:rPr lang="de-CH" dirty="0"/>
              <a:t> </a:t>
            </a:r>
            <a:r>
              <a:rPr lang="de-CH" dirty="0" err="1"/>
              <a:t>oil</a:t>
            </a:r>
            <a:r>
              <a:rPr lang="de-CH" dirty="0"/>
              <a:t> </a:t>
            </a:r>
            <a:r>
              <a:rPr lang="de-CH" dirty="0" err="1"/>
              <a:t>from</a:t>
            </a:r>
            <a:r>
              <a:rPr lang="de-CH" dirty="0"/>
              <a:t> </a:t>
            </a:r>
            <a:r>
              <a:rPr lang="de-CH" dirty="0" err="1"/>
              <a:t>Plastic</a:t>
            </a:r>
            <a:endParaRPr lang="de-CH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/>
              <a:t>Find </a:t>
            </a:r>
            <a:r>
              <a:rPr lang="de-CH" dirty="0" err="1"/>
              <a:t>solutions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Waste</a:t>
            </a:r>
            <a:endParaRPr lang="de-CH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/>
              <a:t>Providing </a:t>
            </a:r>
            <a:r>
              <a:rPr lang="de-CH" dirty="0" err="1"/>
              <a:t>garbage</a:t>
            </a:r>
            <a:r>
              <a:rPr lang="de-CH" dirty="0"/>
              <a:t> </a:t>
            </a:r>
            <a:r>
              <a:rPr lang="de-CH" dirty="0" err="1"/>
              <a:t>trucks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underdevelopped</a:t>
            </a:r>
            <a:r>
              <a:rPr lang="de-CH" dirty="0"/>
              <a:t> countries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 err="1"/>
              <a:t>Active</a:t>
            </a:r>
            <a:r>
              <a:rPr lang="de-CH" dirty="0"/>
              <a:t> </a:t>
            </a:r>
            <a:r>
              <a:rPr lang="de-CH" dirty="0" err="1"/>
              <a:t>awareness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garbage</a:t>
            </a:r>
            <a:r>
              <a:rPr lang="de-CH" dirty="0"/>
              <a:t> and </a:t>
            </a:r>
            <a:r>
              <a:rPr lang="de-CH" dirty="0" err="1"/>
              <a:t>separation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collection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37567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2945B2-E573-4887-B9FD-FACAFC900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7. </a:t>
            </a:r>
            <a:r>
              <a:rPr lang="de-CH" dirty="0" err="1"/>
              <a:t>Foreign</a:t>
            </a:r>
            <a:r>
              <a:rPr lang="de-CH" dirty="0"/>
              <a:t> </a:t>
            </a:r>
            <a:r>
              <a:rPr lang="de-CH" dirty="0" err="1"/>
              <a:t>affairs</a:t>
            </a:r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18A1E61-FE77-44FD-84BC-9165B9F60E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Connection </a:t>
            </a:r>
            <a:r>
              <a:rPr lang="de-CH" dirty="0" err="1"/>
              <a:t>to</a:t>
            </a:r>
            <a:r>
              <a:rPr lang="de-CH" dirty="0"/>
              <a:t> Governments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179ADAA-8766-4931-850D-BB9E42881E43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/>
              <a:t>Ability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work</a:t>
            </a:r>
            <a:r>
              <a:rPr lang="de-CH" dirty="0"/>
              <a:t> in </a:t>
            </a:r>
            <a:r>
              <a:rPr lang="de-CH" dirty="0" err="1"/>
              <a:t>each</a:t>
            </a:r>
            <a:r>
              <a:rPr lang="de-CH" dirty="0"/>
              <a:t> </a:t>
            </a:r>
            <a:r>
              <a:rPr lang="de-CH" dirty="0" err="1"/>
              <a:t>country</a:t>
            </a:r>
            <a:endParaRPr lang="de-CH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 err="1"/>
              <a:t>Presenting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work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SP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 err="1"/>
              <a:t>Presenting</a:t>
            </a:r>
            <a:r>
              <a:rPr lang="de-CH" dirty="0"/>
              <a:t> SPURT and SPURT Jobs.</a:t>
            </a:r>
          </a:p>
          <a:p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C331F6E-9BA2-438F-924A-5C6E5F614E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CH" dirty="0"/>
              <a:t>Connection </a:t>
            </a:r>
            <a:r>
              <a:rPr lang="de-CH" dirty="0" err="1"/>
              <a:t>to</a:t>
            </a:r>
            <a:r>
              <a:rPr lang="de-CH" dirty="0"/>
              <a:t> INDF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94C52B75-DD89-4A28-BF33-F18AC9FFE6EF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 err="1"/>
              <a:t>For</a:t>
            </a:r>
            <a:r>
              <a:rPr lang="de-CH" dirty="0"/>
              <a:t> all countries </a:t>
            </a:r>
            <a:r>
              <a:rPr lang="de-CH" dirty="0" err="1"/>
              <a:t>where</a:t>
            </a:r>
            <a:r>
              <a:rPr lang="de-CH" dirty="0"/>
              <a:t> Natural </a:t>
            </a:r>
            <a:r>
              <a:rPr lang="de-CH" dirty="0" err="1"/>
              <a:t>disasters</a:t>
            </a:r>
            <a:r>
              <a:rPr lang="de-CH" dirty="0"/>
              <a:t> </a:t>
            </a:r>
            <a:r>
              <a:rPr lang="de-CH" dirty="0" err="1"/>
              <a:t>are</a:t>
            </a:r>
            <a:r>
              <a:rPr lang="de-CH" dirty="0"/>
              <a:t> </a:t>
            </a:r>
            <a:r>
              <a:rPr lang="de-CH" dirty="0" err="1"/>
              <a:t>common</a:t>
            </a:r>
            <a:r>
              <a:rPr lang="de-CH" dirty="0"/>
              <a:t>, </a:t>
            </a:r>
            <a:r>
              <a:rPr lang="de-CH" dirty="0" err="1"/>
              <a:t>work</a:t>
            </a:r>
            <a:r>
              <a:rPr lang="de-CH" dirty="0"/>
              <a:t> </a:t>
            </a:r>
            <a:r>
              <a:rPr lang="de-CH" dirty="0" err="1"/>
              <a:t>actively</a:t>
            </a:r>
            <a:r>
              <a:rPr lang="de-CH" dirty="0"/>
              <a:t> </a:t>
            </a:r>
            <a:r>
              <a:rPr lang="de-CH" dirty="0" err="1"/>
              <a:t>with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International Natural </a:t>
            </a:r>
            <a:r>
              <a:rPr lang="de-CH" dirty="0" err="1"/>
              <a:t>Disaster</a:t>
            </a:r>
            <a:r>
              <a:rPr lang="de-CH" dirty="0"/>
              <a:t> Fund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prevent</a:t>
            </a:r>
            <a:r>
              <a:rPr lang="de-CH" dirty="0"/>
              <a:t> </a:t>
            </a:r>
            <a:r>
              <a:rPr lang="de-CH" dirty="0" err="1"/>
              <a:t>disasters</a:t>
            </a:r>
            <a:endParaRPr lang="de-CH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 err="1"/>
              <a:t>Provide</a:t>
            </a:r>
            <a:r>
              <a:rPr lang="de-CH" dirty="0"/>
              <a:t> </a:t>
            </a:r>
            <a:r>
              <a:rPr lang="de-CH" dirty="0" err="1"/>
              <a:t>funds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INDF, </a:t>
            </a:r>
            <a:r>
              <a:rPr lang="de-CH" dirty="0" err="1"/>
              <a:t>if</a:t>
            </a:r>
            <a:r>
              <a:rPr lang="de-CH" dirty="0"/>
              <a:t> </a:t>
            </a:r>
            <a:r>
              <a:rPr lang="de-CH" dirty="0" err="1"/>
              <a:t>necessary</a:t>
            </a:r>
            <a:endParaRPr lang="de-CH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ABAB0DA5-3E9C-4065-BD11-30ABE97DA3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/>
              <a:t>Connection </a:t>
            </a:r>
            <a:r>
              <a:rPr lang="de-CH" dirty="0" err="1"/>
              <a:t>to</a:t>
            </a:r>
            <a:r>
              <a:rPr lang="de-CH" dirty="0"/>
              <a:t>: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FBFB222-1D8A-44D9-8758-D0EF80F32008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 err="1"/>
              <a:t>Continent</a:t>
            </a:r>
            <a:r>
              <a:rPr lang="de-CH" dirty="0"/>
              <a:t> Circle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/>
              <a:t>City Circle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/>
              <a:t>Community Interest </a:t>
            </a:r>
            <a:r>
              <a:rPr lang="de-CH" dirty="0" err="1"/>
              <a:t>Circles</a:t>
            </a:r>
            <a:br>
              <a:rPr lang="de-CH" dirty="0"/>
            </a:br>
            <a:r>
              <a:rPr lang="de-CH" dirty="0" err="1"/>
              <a:t>to</a:t>
            </a:r>
            <a:r>
              <a:rPr lang="de-CH" dirty="0"/>
              <a:t> find out </a:t>
            </a:r>
            <a:r>
              <a:rPr lang="de-CH" dirty="0" err="1"/>
              <a:t>what</a:t>
            </a:r>
            <a:r>
              <a:rPr lang="de-CH" dirty="0"/>
              <a:t> </a:t>
            </a:r>
            <a:r>
              <a:rPr lang="de-CH" dirty="0" err="1"/>
              <a:t>is</a:t>
            </a:r>
            <a:r>
              <a:rPr lang="de-CH" dirty="0"/>
              <a:t> </a:t>
            </a:r>
            <a:r>
              <a:rPr lang="de-CH" dirty="0" err="1"/>
              <a:t>happening</a:t>
            </a:r>
            <a:r>
              <a:rPr lang="de-CH" dirty="0"/>
              <a:t> in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specific</a:t>
            </a:r>
            <a:r>
              <a:rPr lang="de-CH" dirty="0"/>
              <a:t> </a:t>
            </a:r>
            <a:r>
              <a:rPr lang="de-CH" dirty="0" err="1"/>
              <a:t>country</a:t>
            </a:r>
            <a:r>
              <a:rPr lang="de-CH" dirty="0"/>
              <a:t>, and </a:t>
            </a:r>
            <a:r>
              <a:rPr lang="de-CH" dirty="0" err="1"/>
              <a:t>if</a:t>
            </a:r>
            <a:r>
              <a:rPr lang="de-CH" dirty="0"/>
              <a:t> </a:t>
            </a:r>
            <a:r>
              <a:rPr lang="de-CH" dirty="0" err="1"/>
              <a:t>there</a:t>
            </a:r>
            <a:r>
              <a:rPr lang="de-CH" dirty="0"/>
              <a:t> </a:t>
            </a:r>
            <a:r>
              <a:rPr lang="de-CH" dirty="0" err="1"/>
              <a:t>is</a:t>
            </a:r>
            <a:r>
              <a:rPr lang="de-CH" dirty="0"/>
              <a:t> a </a:t>
            </a:r>
            <a:r>
              <a:rPr lang="de-CH" dirty="0" err="1"/>
              <a:t>way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support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country</a:t>
            </a:r>
            <a:r>
              <a:rPr lang="de-CH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57578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Sitzungssaal">
  <a:themeElements>
    <a:clrScheme name="Benutzerdefiniert 5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1EEEB8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-Sitzungssaal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-Sitzungssaal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566</Words>
  <Application>Microsoft Office PowerPoint</Application>
  <PresentationFormat>Breitbild</PresentationFormat>
  <Paragraphs>123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</vt:lpstr>
      <vt:lpstr>Wingdings 3</vt:lpstr>
      <vt:lpstr>Ion-Sitzungssaal</vt:lpstr>
      <vt:lpstr>04-I Community Interest Circles</vt:lpstr>
      <vt:lpstr>1. Health, Wealth and Sports</vt:lpstr>
      <vt:lpstr>2. Home/ Family Affairs</vt:lpstr>
      <vt:lpstr>3. Education / Research</vt:lpstr>
      <vt:lpstr>4. Agriculture</vt:lpstr>
      <vt:lpstr>5. Finance / Business</vt:lpstr>
      <vt:lpstr>6. Environment /Energy /Transport</vt:lpstr>
      <vt:lpstr>7. Foreign affairs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Abbreviations</dc:title>
  <dc:creator>Irene</dc:creator>
  <cp:lastModifiedBy>Irene</cp:lastModifiedBy>
  <cp:revision>17</cp:revision>
  <cp:lastPrinted>2019-09-28T12:24:57Z</cp:lastPrinted>
  <dcterms:created xsi:type="dcterms:W3CDTF">2019-09-28T00:36:35Z</dcterms:created>
  <dcterms:modified xsi:type="dcterms:W3CDTF">2019-10-16T08:17:24Z</dcterms:modified>
</cp:coreProperties>
</file>